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60" r:id="rId2"/>
    <p:sldId id="261" r:id="rId3"/>
    <p:sldId id="271" r:id="rId4"/>
    <p:sldId id="283" r:id="rId5"/>
    <p:sldId id="272" r:id="rId6"/>
    <p:sldId id="282" r:id="rId7"/>
    <p:sldId id="284" r:id="rId8"/>
    <p:sldId id="285" r:id="rId9"/>
    <p:sldId id="286"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Lst>
  <p:sldSz cx="12192000" cy="6858000"/>
  <p:notesSz cx="6858000" cy="9144000"/>
  <p:embeddedFontLst>
    <p:embeddedFont>
      <p:font typeface="微软雅黑" panose="020B0503020204020204" pitchFamily="34" charset="-122"/>
      <p:regular r:id="rId33"/>
      <p:bold r:id="rId34"/>
    </p:embeddedFont>
    <p:embeddedFont>
      <p:font typeface="华文细黑" panose="02010600040101010101" pitchFamily="2" charset="-122"/>
      <p:regular r:id="rId35"/>
    </p:embeddedFont>
    <p:embeddedFont>
      <p:font typeface="Helvetica" panose="020B0604020202020204" pitchFamily="34" charset="0"/>
      <p:regular r:id="rId36"/>
      <p:bold r:id="rId37"/>
      <p:italic r:id="rId38"/>
      <p:boldItalic r:id="rId39"/>
    </p:embeddedFont>
    <p:embeddedFont>
      <p:font typeface="腾祥澜黑简" panose="01010104010101010101" pitchFamily="2" charset="-122"/>
      <p:regular r:id="rId40"/>
    </p:embeddedFont>
    <p:embeddedFont>
      <p:font typeface="Century Gothic" panose="020B0502020202020204" pitchFamily="34" charset="0"/>
      <p:regular r:id="rId41"/>
      <p:bold r:id="rId42"/>
      <p:italic r:id="rId43"/>
      <p:boldItalic r:id="rId44"/>
    </p:embeddedFont>
    <p:embeddedFont>
      <p:font typeface="方正姚体" panose="02010601030101010101" pitchFamily="2" charset="-122"/>
      <p:regular r:id="rId45"/>
    </p:embeddedFont>
    <p:embeddedFont>
      <p:font typeface="方正粗谭黑简体" panose="02000000000000000000" pitchFamily="2" charset="-122"/>
      <p:regular r:id="rId46"/>
    </p:embeddedFont>
    <p:embeddedFont>
      <p:font typeface="Impact" panose="020B0806030902050204" pitchFamily="34" charset="0"/>
      <p:regular r:id="rId47"/>
    </p:embeddedFont>
    <p:embeddedFont>
      <p:font typeface="微软雅黑 Light" panose="020B0502040204020203" pitchFamily="34" charset="-122"/>
      <p:regular r:id="rId48"/>
    </p:embeddedFont>
    <p:embeddedFont>
      <p:font typeface="Calibri Light" panose="020F0302020204030204" pitchFamily="34" charset="0"/>
      <p:regular r:id="rId49"/>
      <p:italic r:id="rId50"/>
    </p:embeddedFont>
    <p:embeddedFont>
      <p:font typeface="Agency FB" panose="020B0503020202020204" pitchFamily="34" charset="0"/>
      <p:regular r:id="rId51"/>
      <p:bold r:id="rId52"/>
    </p:embeddedFont>
    <p:embeddedFont>
      <p:font typeface="Calibri" panose="020F0502020204030204" pitchFamily="34" charset="0"/>
      <p:regular r:id="rId53"/>
      <p:bold r:id="rId54"/>
      <p:italic r:id="rId55"/>
      <p:boldItalic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566"/>
    <a:srgbClr val="ECB925"/>
    <a:srgbClr val="1B98E0"/>
    <a:srgbClr val="006494"/>
    <a:srgbClr val="FFFFFF"/>
    <a:srgbClr val="FFAB3F"/>
    <a:srgbClr val="1C8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autoAdjust="0"/>
  </p:normalViewPr>
  <p:slideViewPr>
    <p:cSldViewPr snapToGrid="0" showGuides="1">
      <p:cViewPr varScale="1">
        <p:scale>
          <a:sx n="70" d="100"/>
          <a:sy n="70" d="100"/>
        </p:scale>
        <p:origin x="71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7938E-2FE9-4373-9C79-6ACEDD12FBAE}" type="datetimeFigureOut">
              <a:rPr lang="zh-CN" altLang="en-US" smtClean="0"/>
              <a:t>2017/8/27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9ECF0-E43F-4689-AB7F-9DAB36E7BB90}" type="slidenum">
              <a:rPr lang="zh-CN" altLang="en-US" smtClean="0"/>
              <a:t>‹#›</a:t>
            </a:fld>
            <a:endParaRPr lang="zh-CN" altLang="en-US"/>
          </a:p>
        </p:txBody>
      </p:sp>
    </p:spTree>
    <p:extLst>
      <p:ext uri="{BB962C8B-B14F-4D97-AF65-F5344CB8AC3E}">
        <p14:creationId xmlns:p14="http://schemas.microsoft.com/office/powerpoint/2010/main" val="149870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a:t>
            </a:fld>
            <a:endParaRPr lang="zh-CN" altLang="en-US"/>
          </a:p>
        </p:txBody>
      </p:sp>
    </p:spTree>
    <p:extLst>
      <p:ext uri="{BB962C8B-B14F-4D97-AF65-F5344CB8AC3E}">
        <p14:creationId xmlns:p14="http://schemas.microsoft.com/office/powerpoint/2010/main" val="417857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10</a:t>
            </a:fld>
            <a:endParaRPr lang="zh-CN" altLang="en-US"/>
          </a:p>
        </p:txBody>
      </p:sp>
    </p:spTree>
    <p:extLst>
      <p:ext uri="{BB962C8B-B14F-4D97-AF65-F5344CB8AC3E}">
        <p14:creationId xmlns:p14="http://schemas.microsoft.com/office/powerpoint/2010/main" val="199714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11</a:t>
            </a:fld>
            <a:endParaRPr lang="zh-CN" altLang="en-US"/>
          </a:p>
        </p:txBody>
      </p:sp>
    </p:spTree>
    <p:extLst>
      <p:ext uri="{BB962C8B-B14F-4D97-AF65-F5344CB8AC3E}">
        <p14:creationId xmlns:p14="http://schemas.microsoft.com/office/powerpoint/2010/main" val="2716682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12</a:t>
            </a:fld>
            <a:endParaRPr lang="zh-CN" altLang="en-US"/>
          </a:p>
        </p:txBody>
      </p:sp>
    </p:spTree>
    <p:extLst>
      <p:ext uri="{BB962C8B-B14F-4D97-AF65-F5344CB8AC3E}">
        <p14:creationId xmlns:p14="http://schemas.microsoft.com/office/powerpoint/2010/main" val="2220801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13</a:t>
            </a:fld>
            <a:endParaRPr lang="zh-CN" altLang="en-US"/>
          </a:p>
        </p:txBody>
      </p:sp>
    </p:spTree>
    <p:extLst>
      <p:ext uri="{BB962C8B-B14F-4D97-AF65-F5344CB8AC3E}">
        <p14:creationId xmlns:p14="http://schemas.microsoft.com/office/powerpoint/2010/main" val="302524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14</a:t>
            </a:fld>
            <a:endParaRPr lang="zh-CN" altLang="en-US"/>
          </a:p>
        </p:txBody>
      </p:sp>
    </p:spTree>
    <p:extLst>
      <p:ext uri="{BB962C8B-B14F-4D97-AF65-F5344CB8AC3E}">
        <p14:creationId xmlns:p14="http://schemas.microsoft.com/office/powerpoint/2010/main" val="247011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15</a:t>
            </a:fld>
            <a:endParaRPr lang="zh-CN" altLang="en-US"/>
          </a:p>
        </p:txBody>
      </p:sp>
    </p:spTree>
    <p:extLst>
      <p:ext uri="{BB962C8B-B14F-4D97-AF65-F5344CB8AC3E}">
        <p14:creationId xmlns:p14="http://schemas.microsoft.com/office/powerpoint/2010/main" val="34865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16</a:t>
            </a:fld>
            <a:endParaRPr lang="zh-CN" altLang="en-US"/>
          </a:p>
        </p:txBody>
      </p:sp>
    </p:spTree>
    <p:extLst>
      <p:ext uri="{BB962C8B-B14F-4D97-AF65-F5344CB8AC3E}">
        <p14:creationId xmlns:p14="http://schemas.microsoft.com/office/powerpoint/2010/main" val="368870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17</a:t>
            </a:fld>
            <a:endParaRPr lang="zh-CN" altLang="en-US"/>
          </a:p>
        </p:txBody>
      </p:sp>
    </p:spTree>
    <p:extLst>
      <p:ext uri="{BB962C8B-B14F-4D97-AF65-F5344CB8AC3E}">
        <p14:creationId xmlns:p14="http://schemas.microsoft.com/office/powerpoint/2010/main" val="98084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18</a:t>
            </a:fld>
            <a:endParaRPr lang="zh-CN" altLang="en-US"/>
          </a:p>
        </p:txBody>
      </p:sp>
    </p:spTree>
    <p:extLst>
      <p:ext uri="{BB962C8B-B14F-4D97-AF65-F5344CB8AC3E}">
        <p14:creationId xmlns:p14="http://schemas.microsoft.com/office/powerpoint/2010/main" val="125385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19</a:t>
            </a:fld>
            <a:endParaRPr lang="zh-CN" altLang="en-US"/>
          </a:p>
        </p:txBody>
      </p:sp>
    </p:spTree>
    <p:extLst>
      <p:ext uri="{BB962C8B-B14F-4D97-AF65-F5344CB8AC3E}">
        <p14:creationId xmlns:p14="http://schemas.microsoft.com/office/powerpoint/2010/main" val="395889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a:t>
            </a:fld>
            <a:endParaRPr lang="zh-CN" altLang="en-US"/>
          </a:p>
        </p:txBody>
      </p:sp>
    </p:spTree>
    <p:extLst>
      <p:ext uri="{BB962C8B-B14F-4D97-AF65-F5344CB8AC3E}">
        <p14:creationId xmlns:p14="http://schemas.microsoft.com/office/powerpoint/2010/main" val="3115833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20</a:t>
            </a:fld>
            <a:endParaRPr lang="zh-CN" altLang="en-US"/>
          </a:p>
        </p:txBody>
      </p:sp>
    </p:spTree>
    <p:extLst>
      <p:ext uri="{BB962C8B-B14F-4D97-AF65-F5344CB8AC3E}">
        <p14:creationId xmlns:p14="http://schemas.microsoft.com/office/powerpoint/2010/main" val="371522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21</a:t>
            </a:fld>
            <a:endParaRPr lang="zh-CN" altLang="en-US"/>
          </a:p>
        </p:txBody>
      </p:sp>
    </p:spTree>
    <p:extLst>
      <p:ext uri="{BB962C8B-B14F-4D97-AF65-F5344CB8AC3E}">
        <p14:creationId xmlns:p14="http://schemas.microsoft.com/office/powerpoint/2010/main" val="360637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22</a:t>
            </a:fld>
            <a:endParaRPr lang="zh-CN" altLang="en-US"/>
          </a:p>
        </p:txBody>
      </p:sp>
    </p:spTree>
    <p:extLst>
      <p:ext uri="{BB962C8B-B14F-4D97-AF65-F5344CB8AC3E}">
        <p14:creationId xmlns:p14="http://schemas.microsoft.com/office/powerpoint/2010/main" val="211468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23</a:t>
            </a:fld>
            <a:endParaRPr lang="zh-CN" altLang="en-US"/>
          </a:p>
        </p:txBody>
      </p:sp>
    </p:spTree>
    <p:extLst>
      <p:ext uri="{BB962C8B-B14F-4D97-AF65-F5344CB8AC3E}">
        <p14:creationId xmlns:p14="http://schemas.microsoft.com/office/powerpoint/2010/main" val="315546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24</a:t>
            </a:fld>
            <a:endParaRPr lang="zh-CN" altLang="en-US"/>
          </a:p>
        </p:txBody>
      </p:sp>
    </p:spTree>
    <p:extLst>
      <p:ext uri="{BB962C8B-B14F-4D97-AF65-F5344CB8AC3E}">
        <p14:creationId xmlns:p14="http://schemas.microsoft.com/office/powerpoint/2010/main" val="47819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25</a:t>
            </a:fld>
            <a:endParaRPr lang="zh-CN" altLang="en-US"/>
          </a:p>
        </p:txBody>
      </p:sp>
    </p:spTree>
    <p:extLst>
      <p:ext uri="{BB962C8B-B14F-4D97-AF65-F5344CB8AC3E}">
        <p14:creationId xmlns:p14="http://schemas.microsoft.com/office/powerpoint/2010/main" val="3641363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26</a:t>
            </a:fld>
            <a:endParaRPr lang="zh-CN" altLang="en-US"/>
          </a:p>
        </p:txBody>
      </p:sp>
    </p:spTree>
    <p:extLst>
      <p:ext uri="{BB962C8B-B14F-4D97-AF65-F5344CB8AC3E}">
        <p14:creationId xmlns:p14="http://schemas.microsoft.com/office/powerpoint/2010/main" val="684684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27</a:t>
            </a:fld>
            <a:endParaRPr lang="zh-CN" altLang="en-US"/>
          </a:p>
        </p:txBody>
      </p:sp>
    </p:spTree>
    <p:extLst>
      <p:ext uri="{BB962C8B-B14F-4D97-AF65-F5344CB8AC3E}">
        <p14:creationId xmlns:p14="http://schemas.microsoft.com/office/powerpoint/2010/main" val="4137483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28</a:t>
            </a:fld>
            <a:endParaRPr lang="zh-CN" altLang="en-US"/>
          </a:p>
        </p:txBody>
      </p:sp>
    </p:spTree>
    <p:extLst>
      <p:ext uri="{BB962C8B-B14F-4D97-AF65-F5344CB8AC3E}">
        <p14:creationId xmlns:p14="http://schemas.microsoft.com/office/powerpoint/2010/main" val="1172521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29</a:t>
            </a:fld>
            <a:endParaRPr lang="zh-CN" altLang="en-US"/>
          </a:p>
        </p:txBody>
      </p:sp>
    </p:spTree>
    <p:extLst>
      <p:ext uri="{BB962C8B-B14F-4D97-AF65-F5344CB8AC3E}">
        <p14:creationId xmlns:p14="http://schemas.microsoft.com/office/powerpoint/2010/main" val="413644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3</a:t>
            </a:fld>
            <a:endParaRPr lang="zh-CN" altLang="en-US"/>
          </a:p>
        </p:txBody>
      </p:sp>
    </p:spTree>
    <p:extLst>
      <p:ext uri="{BB962C8B-B14F-4D97-AF65-F5344CB8AC3E}">
        <p14:creationId xmlns:p14="http://schemas.microsoft.com/office/powerpoint/2010/main" val="2012568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30</a:t>
            </a:fld>
            <a:endParaRPr lang="zh-CN" altLang="en-US"/>
          </a:p>
        </p:txBody>
      </p:sp>
    </p:spTree>
    <p:extLst>
      <p:ext uri="{BB962C8B-B14F-4D97-AF65-F5344CB8AC3E}">
        <p14:creationId xmlns:p14="http://schemas.microsoft.com/office/powerpoint/2010/main" val="374606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4</a:t>
            </a:fld>
            <a:endParaRPr lang="zh-CN" altLang="en-US"/>
          </a:p>
        </p:txBody>
      </p:sp>
    </p:spTree>
    <p:extLst>
      <p:ext uri="{BB962C8B-B14F-4D97-AF65-F5344CB8AC3E}">
        <p14:creationId xmlns:p14="http://schemas.microsoft.com/office/powerpoint/2010/main" val="315376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5</a:t>
            </a:fld>
            <a:endParaRPr lang="zh-CN" altLang="en-US"/>
          </a:p>
        </p:txBody>
      </p:sp>
    </p:spTree>
    <p:extLst>
      <p:ext uri="{BB962C8B-B14F-4D97-AF65-F5344CB8AC3E}">
        <p14:creationId xmlns:p14="http://schemas.microsoft.com/office/powerpoint/2010/main" val="2849492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6</a:t>
            </a:fld>
            <a:endParaRPr lang="zh-CN" altLang="en-US"/>
          </a:p>
        </p:txBody>
      </p:sp>
    </p:spTree>
    <p:extLst>
      <p:ext uri="{BB962C8B-B14F-4D97-AF65-F5344CB8AC3E}">
        <p14:creationId xmlns:p14="http://schemas.microsoft.com/office/powerpoint/2010/main" val="35822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7</a:t>
            </a:fld>
            <a:endParaRPr lang="zh-CN" altLang="en-US"/>
          </a:p>
        </p:txBody>
      </p:sp>
    </p:spTree>
    <p:extLst>
      <p:ext uri="{BB962C8B-B14F-4D97-AF65-F5344CB8AC3E}">
        <p14:creationId xmlns:p14="http://schemas.microsoft.com/office/powerpoint/2010/main" val="134570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8</a:t>
            </a:fld>
            <a:endParaRPr lang="zh-CN" altLang="en-US"/>
          </a:p>
        </p:txBody>
      </p:sp>
    </p:spTree>
    <p:extLst>
      <p:ext uri="{BB962C8B-B14F-4D97-AF65-F5344CB8AC3E}">
        <p14:creationId xmlns:p14="http://schemas.microsoft.com/office/powerpoint/2010/main" val="58639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69ECF0-E43F-4689-AB7F-9DAB36E7BB90}" type="slidenum">
              <a:rPr lang="zh-CN" altLang="en-US" smtClean="0"/>
              <a:t>9</a:t>
            </a:fld>
            <a:endParaRPr lang="zh-CN" altLang="en-US"/>
          </a:p>
        </p:txBody>
      </p:sp>
    </p:spTree>
    <p:extLst>
      <p:ext uri="{BB962C8B-B14F-4D97-AF65-F5344CB8AC3E}">
        <p14:creationId xmlns:p14="http://schemas.microsoft.com/office/powerpoint/2010/main" val="3840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204328811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390231578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2357222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217008954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308903543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168381148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48304830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424304307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29186772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191463541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0A6FB4-6D8E-4092-BF48-C2E51BBEDE22}" type="datetimeFigureOut">
              <a:rPr lang="zh-CN" altLang="en-US" smtClean="0"/>
              <a:t>2017/8/27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159448507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A6FB4-6D8E-4092-BF48-C2E51BBEDE22}" type="datetimeFigureOut">
              <a:rPr lang="zh-CN" altLang="en-US" smtClean="0"/>
              <a:t>2017/8/27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359D8-1FE6-4414-A87E-E70468A5E5C3}" type="slidenum">
              <a:rPr lang="zh-CN" altLang="en-US" smtClean="0"/>
              <a:t>‹#›</a:t>
            </a:fld>
            <a:endParaRPr lang="zh-CN" altLang="en-US"/>
          </a:p>
        </p:txBody>
      </p:sp>
    </p:spTree>
    <p:extLst>
      <p:ext uri="{BB962C8B-B14F-4D97-AF65-F5344CB8AC3E}">
        <p14:creationId xmlns:p14="http://schemas.microsoft.com/office/powerpoint/2010/main" val="3539757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2327276" y="455613"/>
            <a:ext cx="7602538" cy="5286375"/>
          </a:xfrm>
          <a:custGeom>
            <a:avLst/>
            <a:gdLst>
              <a:gd name="T0" fmla="*/ 0 w 4789"/>
              <a:gd name="T1" fmla="*/ 0 h 3330"/>
              <a:gd name="T2" fmla="*/ 4789 w 4789"/>
              <a:gd name="T3" fmla="*/ 0 h 3330"/>
              <a:gd name="T4" fmla="*/ 4789 w 4789"/>
              <a:gd name="T5" fmla="*/ 215 h 3330"/>
              <a:gd name="T6" fmla="*/ 3556 w 4789"/>
              <a:gd name="T7" fmla="*/ 213 h 3330"/>
              <a:gd name="T8" fmla="*/ 3556 w 4789"/>
              <a:gd name="T9" fmla="*/ 767 h 3330"/>
              <a:gd name="T10" fmla="*/ 0 w 4789"/>
              <a:gd name="T11" fmla="*/ 3330 h 3330"/>
              <a:gd name="T12" fmla="*/ 0 w 4789"/>
              <a:gd name="T13" fmla="*/ 0 h 3330"/>
            </a:gdLst>
            <a:ahLst/>
            <a:cxnLst>
              <a:cxn ang="0">
                <a:pos x="T0" y="T1"/>
              </a:cxn>
              <a:cxn ang="0">
                <a:pos x="T2" y="T3"/>
              </a:cxn>
              <a:cxn ang="0">
                <a:pos x="T4" y="T5"/>
              </a:cxn>
              <a:cxn ang="0">
                <a:pos x="T6" y="T7"/>
              </a:cxn>
              <a:cxn ang="0">
                <a:pos x="T8" y="T9"/>
              </a:cxn>
              <a:cxn ang="0">
                <a:pos x="T10" y="T11"/>
              </a:cxn>
              <a:cxn ang="0">
                <a:pos x="T12" y="T13"/>
              </a:cxn>
            </a:cxnLst>
            <a:rect l="0" t="0" r="r" b="b"/>
            <a:pathLst>
              <a:path w="4789" h="3330">
                <a:moveTo>
                  <a:pt x="0" y="0"/>
                </a:moveTo>
                <a:lnTo>
                  <a:pt x="4789" y="0"/>
                </a:lnTo>
                <a:lnTo>
                  <a:pt x="4789" y="215"/>
                </a:lnTo>
                <a:lnTo>
                  <a:pt x="3556" y="213"/>
                </a:lnTo>
                <a:lnTo>
                  <a:pt x="3556" y="767"/>
                </a:lnTo>
                <a:lnTo>
                  <a:pt x="0" y="33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任意多边形 17"/>
          <p:cNvSpPr>
            <a:spLocks/>
          </p:cNvSpPr>
          <p:nvPr/>
        </p:nvSpPr>
        <p:spPr bwMode="auto">
          <a:xfrm>
            <a:off x="0" y="1"/>
            <a:ext cx="10988040" cy="6857999"/>
          </a:xfrm>
          <a:custGeom>
            <a:avLst/>
            <a:gdLst>
              <a:gd name="connsiteX0" fmla="*/ 0 w 10988040"/>
              <a:gd name="connsiteY0" fmla="*/ 0 h 6857999"/>
              <a:gd name="connsiteX1" fmla="*/ 10988040 w 10988040"/>
              <a:gd name="connsiteY1" fmla="*/ 0 h 6857999"/>
              <a:gd name="connsiteX2" fmla="*/ 10988040 w 10988040"/>
              <a:gd name="connsiteY2" fmla="*/ 547355 h 6857999"/>
              <a:gd name="connsiteX3" fmla="*/ 7849026 w 10988040"/>
              <a:gd name="connsiteY3" fmla="*/ 542263 h 6857999"/>
              <a:gd name="connsiteX4" fmla="*/ 7849026 w 10988040"/>
              <a:gd name="connsiteY4" fmla="*/ 1952655 h 6857999"/>
              <a:gd name="connsiteX5" fmla="*/ 1043173 w 10988040"/>
              <a:gd name="connsiteY5" fmla="*/ 6857999 h 6857999"/>
              <a:gd name="connsiteX6" fmla="*/ 0 w 1098804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8040" h="6857999">
                <a:moveTo>
                  <a:pt x="0" y="0"/>
                </a:moveTo>
                <a:lnTo>
                  <a:pt x="10988040" y="0"/>
                </a:lnTo>
                <a:lnTo>
                  <a:pt x="10988040" y="547355"/>
                </a:lnTo>
                <a:lnTo>
                  <a:pt x="7849026" y="542263"/>
                </a:lnTo>
                <a:lnTo>
                  <a:pt x="7849026" y="1952655"/>
                </a:lnTo>
                <a:lnTo>
                  <a:pt x="1043173" y="6857999"/>
                </a:lnTo>
                <a:lnTo>
                  <a:pt x="0" y="6857999"/>
                </a:lnTo>
                <a:close/>
              </a:path>
            </a:pathLst>
          </a:custGeom>
          <a:blipFill dpi="0" rotWithShape="1">
            <a:blip r:embed="rId5"/>
            <a:srcRect/>
            <a:stretch>
              <a:fillRect l="-17295" t="2476" r="23675" b="-2476"/>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8"/>
          <p:cNvSpPr>
            <a:spLocks/>
          </p:cNvSpPr>
          <p:nvPr/>
        </p:nvSpPr>
        <p:spPr bwMode="auto">
          <a:xfrm>
            <a:off x="2327276" y="455613"/>
            <a:ext cx="7602538" cy="1217613"/>
          </a:xfrm>
          <a:custGeom>
            <a:avLst/>
            <a:gdLst>
              <a:gd name="T0" fmla="*/ 4789 w 4789"/>
              <a:gd name="T1" fmla="*/ 0 h 767"/>
              <a:gd name="T2" fmla="*/ 0 w 4789"/>
              <a:gd name="T3" fmla="*/ 0 h 767"/>
              <a:gd name="T4" fmla="*/ 3556 w 4789"/>
              <a:gd name="T5" fmla="*/ 767 h 767"/>
              <a:gd name="T6" fmla="*/ 3556 w 4789"/>
              <a:gd name="T7" fmla="*/ 213 h 767"/>
              <a:gd name="T8" fmla="*/ 4789 w 4789"/>
              <a:gd name="T9" fmla="*/ 215 h 767"/>
              <a:gd name="T10" fmla="*/ 4789 w 4789"/>
              <a:gd name="T11" fmla="*/ 0 h 767"/>
            </a:gdLst>
            <a:ahLst/>
            <a:cxnLst>
              <a:cxn ang="0">
                <a:pos x="T0" y="T1"/>
              </a:cxn>
              <a:cxn ang="0">
                <a:pos x="T2" y="T3"/>
              </a:cxn>
              <a:cxn ang="0">
                <a:pos x="T4" y="T5"/>
              </a:cxn>
              <a:cxn ang="0">
                <a:pos x="T6" y="T7"/>
              </a:cxn>
              <a:cxn ang="0">
                <a:pos x="T8" y="T9"/>
              </a:cxn>
              <a:cxn ang="0">
                <a:pos x="T10" y="T11"/>
              </a:cxn>
            </a:cxnLst>
            <a:rect l="0" t="0" r="r" b="b"/>
            <a:pathLst>
              <a:path w="4789" h="767">
                <a:moveTo>
                  <a:pt x="4789" y="0"/>
                </a:moveTo>
                <a:lnTo>
                  <a:pt x="0" y="0"/>
                </a:lnTo>
                <a:lnTo>
                  <a:pt x="3556" y="767"/>
                </a:lnTo>
                <a:lnTo>
                  <a:pt x="3556" y="213"/>
                </a:lnTo>
                <a:lnTo>
                  <a:pt x="4789" y="215"/>
                </a:lnTo>
                <a:lnTo>
                  <a:pt x="47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任意多边形 11"/>
          <p:cNvSpPr/>
          <p:nvPr/>
        </p:nvSpPr>
        <p:spPr>
          <a:xfrm>
            <a:off x="370390" y="1956122"/>
            <a:ext cx="7454096" cy="4919240"/>
          </a:xfrm>
          <a:custGeom>
            <a:avLst/>
            <a:gdLst>
              <a:gd name="connsiteX0" fmla="*/ 7454096 w 7454096"/>
              <a:gd name="connsiteY0" fmla="*/ 0 h 4919240"/>
              <a:gd name="connsiteX1" fmla="*/ 0 w 7454096"/>
              <a:gd name="connsiteY1" fmla="*/ 4919240 h 4919240"/>
              <a:gd name="connsiteX2" fmla="*/ 659757 w 7454096"/>
              <a:gd name="connsiteY2" fmla="*/ 4919240 h 4919240"/>
              <a:gd name="connsiteX3" fmla="*/ 7454096 w 7454096"/>
              <a:gd name="connsiteY3" fmla="*/ 0 h 4919240"/>
            </a:gdLst>
            <a:ahLst/>
            <a:cxnLst>
              <a:cxn ang="0">
                <a:pos x="connsiteX0" y="connsiteY0"/>
              </a:cxn>
              <a:cxn ang="0">
                <a:pos x="connsiteX1" y="connsiteY1"/>
              </a:cxn>
              <a:cxn ang="0">
                <a:pos x="connsiteX2" y="connsiteY2"/>
              </a:cxn>
              <a:cxn ang="0">
                <a:pos x="connsiteX3" y="connsiteY3"/>
              </a:cxn>
            </a:cxnLst>
            <a:rect l="l" t="t" r="r" b="b"/>
            <a:pathLst>
              <a:path w="7454096" h="4919240">
                <a:moveTo>
                  <a:pt x="7454096" y="0"/>
                </a:moveTo>
                <a:lnTo>
                  <a:pt x="0" y="4919240"/>
                </a:lnTo>
                <a:lnTo>
                  <a:pt x="659757" y="4919240"/>
                </a:lnTo>
                <a:lnTo>
                  <a:pt x="7454096" y="0"/>
                </a:lnTo>
                <a:close/>
              </a:path>
            </a:pathLst>
          </a:cu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21" name="任意多边形 20"/>
          <p:cNvSpPr/>
          <p:nvPr/>
        </p:nvSpPr>
        <p:spPr>
          <a:xfrm>
            <a:off x="1030147" y="1956122"/>
            <a:ext cx="6794339" cy="4930815"/>
          </a:xfrm>
          <a:custGeom>
            <a:avLst/>
            <a:gdLst>
              <a:gd name="connsiteX0" fmla="*/ 6794339 w 6794339"/>
              <a:gd name="connsiteY0" fmla="*/ 0 h 4930815"/>
              <a:gd name="connsiteX1" fmla="*/ 752354 w 6794339"/>
              <a:gd name="connsiteY1" fmla="*/ 4930815 h 4930815"/>
              <a:gd name="connsiteX2" fmla="*/ 0 w 6794339"/>
              <a:gd name="connsiteY2" fmla="*/ 4930815 h 4930815"/>
              <a:gd name="connsiteX3" fmla="*/ 6794339 w 6794339"/>
              <a:gd name="connsiteY3" fmla="*/ 0 h 4930815"/>
            </a:gdLst>
            <a:ahLst/>
            <a:cxnLst>
              <a:cxn ang="0">
                <a:pos x="connsiteX0" y="connsiteY0"/>
              </a:cxn>
              <a:cxn ang="0">
                <a:pos x="connsiteX1" y="connsiteY1"/>
              </a:cxn>
              <a:cxn ang="0">
                <a:pos x="connsiteX2" y="connsiteY2"/>
              </a:cxn>
              <a:cxn ang="0">
                <a:pos x="connsiteX3" y="connsiteY3"/>
              </a:cxn>
            </a:cxnLst>
            <a:rect l="l" t="t" r="r" b="b"/>
            <a:pathLst>
              <a:path w="6794339" h="4930815">
                <a:moveTo>
                  <a:pt x="6794339" y="0"/>
                </a:moveTo>
                <a:lnTo>
                  <a:pt x="752354" y="4930815"/>
                </a:lnTo>
                <a:lnTo>
                  <a:pt x="0" y="4930815"/>
                </a:lnTo>
                <a:lnTo>
                  <a:pt x="6794339" y="0"/>
                </a:lnTo>
                <a:close/>
              </a:path>
            </a:pathLst>
          </a:cu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25" name="任意多边形 24"/>
          <p:cNvSpPr/>
          <p:nvPr/>
        </p:nvSpPr>
        <p:spPr>
          <a:xfrm>
            <a:off x="0" y="0"/>
            <a:ext cx="12192000" cy="1952656"/>
          </a:xfrm>
          <a:custGeom>
            <a:avLst/>
            <a:gdLst>
              <a:gd name="connsiteX0" fmla="*/ 0 w 12192000"/>
              <a:gd name="connsiteY0" fmla="*/ 0 h 1952656"/>
              <a:gd name="connsiteX1" fmla="*/ 10988040 w 12192000"/>
              <a:gd name="connsiteY1" fmla="*/ 0 h 1952656"/>
              <a:gd name="connsiteX2" fmla="*/ 12192000 w 12192000"/>
              <a:gd name="connsiteY2" fmla="*/ 0 h 1952656"/>
              <a:gd name="connsiteX3" fmla="*/ 12192000 w 12192000"/>
              <a:gd name="connsiteY3" fmla="*/ 548640 h 1952656"/>
              <a:gd name="connsiteX4" fmla="*/ 10988040 w 12192000"/>
              <a:gd name="connsiteY4" fmla="*/ 548640 h 1952656"/>
              <a:gd name="connsiteX5" fmla="*/ 10988040 w 12192000"/>
              <a:gd name="connsiteY5" fmla="*/ 547355 h 1952656"/>
              <a:gd name="connsiteX6" fmla="*/ 7849026 w 12192000"/>
              <a:gd name="connsiteY6" fmla="*/ 542263 h 1952656"/>
              <a:gd name="connsiteX7" fmla="*/ 7849026 w 12192000"/>
              <a:gd name="connsiteY7" fmla="*/ 1952656 h 1952656"/>
              <a:gd name="connsiteX8" fmla="*/ 0 w 12192000"/>
              <a:gd name="connsiteY8" fmla="*/ 259685 h 195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952656">
                <a:moveTo>
                  <a:pt x="0" y="0"/>
                </a:moveTo>
                <a:lnTo>
                  <a:pt x="10988040" y="0"/>
                </a:lnTo>
                <a:lnTo>
                  <a:pt x="12192000" y="0"/>
                </a:lnTo>
                <a:lnTo>
                  <a:pt x="12192000" y="548640"/>
                </a:lnTo>
                <a:lnTo>
                  <a:pt x="10988040" y="548640"/>
                </a:lnTo>
                <a:lnTo>
                  <a:pt x="10988040" y="547355"/>
                </a:lnTo>
                <a:lnTo>
                  <a:pt x="7849026" y="542263"/>
                </a:lnTo>
                <a:lnTo>
                  <a:pt x="7849026" y="1952656"/>
                </a:lnTo>
                <a:lnTo>
                  <a:pt x="0" y="259685"/>
                </a:lnTo>
                <a:close/>
              </a:path>
            </a:pathLst>
          </a:cu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7"/>
          <p:cNvSpPr>
            <a:spLocks noChangeArrowheads="1"/>
          </p:cNvSpPr>
          <p:nvPr/>
        </p:nvSpPr>
        <p:spPr bwMode="auto">
          <a:xfrm>
            <a:off x="5087052" y="5056397"/>
            <a:ext cx="691183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866" dirty="0" smtClean="0">
                <a:solidFill>
                  <a:schemeClr val="tx1">
                    <a:lumMod val="65000"/>
                    <a:lumOff val="35000"/>
                  </a:schemeClr>
                </a:solidFill>
                <a:latin typeface="微软雅黑" pitchFamily="34" charset="-122"/>
                <a:ea typeface="微软雅黑" pitchFamily="34" charset="-122"/>
                <a:sym typeface="微软雅黑" pitchFamily="34" charset="-122"/>
              </a:rPr>
              <a:t>同样适用于工作总结汇报、发布会、竞聘竞岗、路演等</a:t>
            </a:r>
            <a:endParaRPr lang="zh-CN" altLang="en-US" sz="1866"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27" name="矩形 26"/>
          <p:cNvSpPr/>
          <p:nvPr/>
        </p:nvSpPr>
        <p:spPr>
          <a:xfrm>
            <a:off x="4973931" y="4148785"/>
            <a:ext cx="7273732" cy="800193"/>
          </a:xfrm>
          <a:prstGeom prst="rect">
            <a:avLst/>
          </a:prstGeom>
        </p:spPr>
        <p:txBody>
          <a:bodyPr wrap="none" lIns="121893" tIns="60947" rIns="121893" bIns="60947">
            <a:spAutoFit/>
          </a:bodyPr>
          <a:lstStyle/>
          <a:p>
            <a:pPr>
              <a:defRPr/>
            </a:pPr>
            <a:r>
              <a:rPr lang="zh-CN" altLang="en-US" sz="4400" spc="400" dirty="0" smtClean="0">
                <a:solidFill>
                  <a:srgbClr val="253566"/>
                </a:solidFill>
                <a:latin typeface="方正粗谭黑简体" panose="02000000000000000000" pitchFamily="2" charset="-122"/>
                <a:ea typeface="方正粗谭黑简体" panose="02000000000000000000" pitchFamily="2" charset="-122"/>
                <a:sym typeface="微软雅黑" pitchFamily="34" charset="-122"/>
              </a:rPr>
              <a:t>创业</a:t>
            </a:r>
            <a:r>
              <a:rPr lang="en-US" altLang="zh-CN" sz="4400" spc="400" dirty="0" smtClean="0">
                <a:solidFill>
                  <a:srgbClr val="253566"/>
                </a:solidFill>
                <a:latin typeface="方正粗谭黑简体" panose="02000000000000000000" pitchFamily="2" charset="-122"/>
                <a:ea typeface="方正粗谭黑简体" panose="02000000000000000000" pitchFamily="2" charset="-122"/>
                <a:sym typeface="微软雅黑" pitchFamily="34" charset="-122"/>
              </a:rPr>
              <a:t>/</a:t>
            </a:r>
            <a:r>
              <a:rPr lang="zh-CN" altLang="en-US" sz="4400" spc="400" dirty="0">
                <a:solidFill>
                  <a:srgbClr val="253566"/>
                </a:solidFill>
                <a:latin typeface="方正粗谭黑简体" panose="02000000000000000000" pitchFamily="2" charset="-122"/>
                <a:ea typeface="方正粗谭黑简体" panose="02000000000000000000" pitchFamily="2" charset="-122"/>
                <a:sym typeface="微软雅黑" pitchFamily="34" charset="-122"/>
              </a:rPr>
              <a:t>商业融资计划</a:t>
            </a:r>
            <a:r>
              <a:rPr lang="zh-CN" altLang="en-US" sz="4400" spc="400" dirty="0" smtClean="0">
                <a:solidFill>
                  <a:srgbClr val="253566"/>
                </a:solidFill>
                <a:latin typeface="方正粗谭黑简体" panose="02000000000000000000" pitchFamily="2" charset="-122"/>
                <a:ea typeface="方正粗谭黑简体" panose="02000000000000000000" pitchFamily="2" charset="-122"/>
                <a:sym typeface="微软雅黑" pitchFamily="34" charset="-122"/>
              </a:rPr>
              <a:t>书</a:t>
            </a:r>
            <a:r>
              <a:rPr lang="en-US" altLang="zh-CN" sz="4400" spc="400" dirty="0" smtClean="0">
                <a:solidFill>
                  <a:srgbClr val="253566"/>
                </a:solidFill>
                <a:latin typeface="方正粗谭黑简体" panose="02000000000000000000" pitchFamily="2" charset="-122"/>
                <a:ea typeface="方正粗谭黑简体" panose="02000000000000000000" pitchFamily="2" charset="-122"/>
                <a:sym typeface="微软雅黑" pitchFamily="34" charset="-122"/>
              </a:rPr>
              <a:t>PPT</a:t>
            </a:r>
            <a:endParaRPr lang="zh-CN" altLang="en-US" sz="4400" spc="400" dirty="0">
              <a:solidFill>
                <a:srgbClr val="253566"/>
              </a:solidFill>
              <a:latin typeface="方正粗谭黑简体" panose="02000000000000000000" pitchFamily="2" charset="-122"/>
              <a:ea typeface="方正粗谭黑简体" panose="02000000000000000000" pitchFamily="2" charset="-122"/>
              <a:sym typeface="微软雅黑" pitchFamily="34" charset="-122"/>
            </a:endParaRPr>
          </a:p>
        </p:txBody>
      </p:sp>
      <p:sp>
        <p:nvSpPr>
          <p:cNvPr id="28" name="TextBox 7"/>
          <p:cNvSpPr>
            <a:spLocks noChangeArrowheads="1"/>
          </p:cNvSpPr>
          <p:nvPr/>
        </p:nvSpPr>
        <p:spPr bwMode="auto">
          <a:xfrm>
            <a:off x="5087052" y="5496342"/>
            <a:ext cx="4379332"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汇报人：千库网   时间：</a:t>
            </a:r>
            <a:r>
              <a:rPr lang="en-US" altLang="zh-CN" sz="1999" dirty="0" smtClean="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年</a:t>
            </a:r>
            <a:r>
              <a:rPr lang="en-US" altLang="zh-CN" sz="1999" dirty="0" smtClean="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月</a:t>
            </a:r>
            <a:endParaRPr lang="en-US" altLang="zh-CN" sz="1999"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29" name="矩形 28"/>
          <p:cNvSpPr/>
          <p:nvPr/>
        </p:nvSpPr>
        <p:spPr>
          <a:xfrm>
            <a:off x="8484243" y="455613"/>
            <a:ext cx="3277766" cy="1942779"/>
          </a:xfrm>
          <a:prstGeom prst="rect">
            <a:avLst/>
          </a:prstGeom>
        </p:spPr>
        <p:txBody>
          <a:bodyPr wrap="none" lIns="171391" tIns="85695" rIns="171391" bIns="85695">
            <a:spAutoFit/>
          </a:bodyPr>
          <a:lstStyle/>
          <a:p>
            <a:pPr>
              <a:defRPr/>
            </a:pPr>
            <a:r>
              <a:rPr lang="en-US" altLang="zh-CN" sz="11500" b="1" spc="562" dirty="0" smtClean="0">
                <a:solidFill>
                  <a:srgbClr val="253566"/>
                </a:solidFill>
                <a:latin typeface="Agency FB" panose="020B0503020202020204" pitchFamily="34" charset="0"/>
                <a:ea typeface="腾祥澜黑简" panose="01010104010101010101" pitchFamily="2" charset="-122"/>
                <a:sym typeface="微软雅黑" pitchFamily="34" charset="-122"/>
              </a:rPr>
              <a:t>LOGO</a:t>
            </a:r>
            <a:endParaRPr lang="zh-CN" altLang="en-US" sz="11500" b="1" spc="562" dirty="0">
              <a:solidFill>
                <a:srgbClr val="253566"/>
              </a:solidFill>
              <a:latin typeface="Agency FB" panose="020B0503020202020204" pitchFamily="34" charset="0"/>
              <a:ea typeface="腾祥澜黑简" panose="01010104010101010101" pitchFamily="2" charset="-122"/>
              <a:sym typeface="微软雅黑" pitchFamily="34" charset="-122"/>
            </a:endParaRPr>
          </a:p>
        </p:txBody>
      </p:sp>
      <p:grpSp>
        <p:nvGrpSpPr>
          <p:cNvPr id="30" name="组合 29"/>
          <p:cNvGrpSpPr/>
          <p:nvPr/>
        </p:nvGrpSpPr>
        <p:grpSpPr>
          <a:xfrm>
            <a:off x="5087052" y="6018828"/>
            <a:ext cx="563884" cy="563961"/>
            <a:chOff x="2766872" y="3684983"/>
            <a:chExt cx="563884" cy="563961"/>
          </a:xfrm>
        </p:grpSpPr>
        <p:sp>
          <p:nvSpPr>
            <p:cNvPr id="31" name="椭圆 30"/>
            <p:cNvSpPr/>
            <p:nvPr/>
          </p:nvSpPr>
          <p:spPr>
            <a:xfrm>
              <a:off x="2766872" y="3684983"/>
              <a:ext cx="563884" cy="563961"/>
            </a:xfrm>
            <a:prstGeom prst="ellipse">
              <a:avLst/>
            </a:prstGeom>
            <a:solidFill>
              <a:srgbClr val="ECB925"/>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2923439" y="3799245"/>
              <a:ext cx="270585" cy="272453"/>
              <a:chOff x="5042691" y="2273920"/>
              <a:chExt cx="702937" cy="707692"/>
            </a:xfrm>
            <a:solidFill>
              <a:schemeClr val="bg1"/>
            </a:solidFill>
          </p:grpSpPr>
          <p:sp>
            <p:nvSpPr>
              <p:cNvPr id="33"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34"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35" name="组合 34"/>
          <p:cNvGrpSpPr/>
          <p:nvPr/>
        </p:nvGrpSpPr>
        <p:grpSpPr>
          <a:xfrm>
            <a:off x="6103039" y="6018828"/>
            <a:ext cx="563884" cy="563961"/>
            <a:chOff x="3782859" y="3684983"/>
            <a:chExt cx="563884" cy="563961"/>
          </a:xfrm>
        </p:grpSpPr>
        <p:sp>
          <p:nvSpPr>
            <p:cNvPr id="36" name="椭圆 35"/>
            <p:cNvSpPr/>
            <p:nvPr/>
          </p:nvSpPr>
          <p:spPr>
            <a:xfrm>
              <a:off x="3782859" y="3684983"/>
              <a:ext cx="563884" cy="563961"/>
            </a:xfrm>
            <a:prstGeom prst="ellipse">
              <a:avLst/>
            </a:prstGeom>
            <a:solidFill>
              <a:srgbClr val="253566"/>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组合 36"/>
            <p:cNvGrpSpPr/>
            <p:nvPr/>
          </p:nvGrpSpPr>
          <p:grpSpPr>
            <a:xfrm>
              <a:off x="3936848" y="3834339"/>
              <a:ext cx="282468" cy="240378"/>
              <a:chOff x="7909299" y="3772690"/>
              <a:chExt cx="667095" cy="567616"/>
            </a:xfrm>
            <a:solidFill>
              <a:schemeClr val="bg1"/>
            </a:solidFill>
          </p:grpSpPr>
          <p:sp>
            <p:nvSpPr>
              <p:cNvPr id="38"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39"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40" name="组合 39"/>
          <p:cNvGrpSpPr/>
          <p:nvPr/>
        </p:nvGrpSpPr>
        <p:grpSpPr>
          <a:xfrm>
            <a:off x="7119026" y="6018828"/>
            <a:ext cx="563884" cy="563961"/>
            <a:chOff x="4798846" y="3684983"/>
            <a:chExt cx="563884" cy="563961"/>
          </a:xfrm>
        </p:grpSpPr>
        <p:sp>
          <p:nvSpPr>
            <p:cNvPr id="41" name="椭圆 40"/>
            <p:cNvSpPr/>
            <p:nvPr/>
          </p:nvSpPr>
          <p:spPr>
            <a:xfrm>
              <a:off x="4798846" y="3684983"/>
              <a:ext cx="563884" cy="563961"/>
            </a:xfrm>
            <a:prstGeom prst="ellipse">
              <a:avLst/>
            </a:prstGeom>
            <a:solidFill>
              <a:srgbClr val="ECB925"/>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2" name="组合 41"/>
            <p:cNvGrpSpPr/>
            <p:nvPr/>
          </p:nvGrpSpPr>
          <p:grpSpPr>
            <a:xfrm>
              <a:off x="4986263" y="3800231"/>
              <a:ext cx="203290" cy="270481"/>
              <a:chOff x="7976594" y="2279040"/>
              <a:chExt cx="528116" cy="702571"/>
            </a:xfrm>
            <a:solidFill>
              <a:schemeClr val="bg1"/>
            </a:solidFill>
          </p:grpSpPr>
          <p:sp>
            <p:nvSpPr>
              <p:cNvPr id="43"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44"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45" name="组合 44"/>
          <p:cNvGrpSpPr/>
          <p:nvPr/>
        </p:nvGrpSpPr>
        <p:grpSpPr>
          <a:xfrm>
            <a:off x="8135014" y="6018828"/>
            <a:ext cx="563884" cy="563961"/>
            <a:chOff x="5814834" y="3684983"/>
            <a:chExt cx="563884" cy="563961"/>
          </a:xfrm>
        </p:grpSpPr>
        <p:sp>
          <p:nvSpPr>
            <p:cNvPr id="46" name="椭圆 45"/>
            <p:cNvSpPr/>
            <p:nvPr/>
          </p:nvSpPr>
          <p:spPr>
            <a:xfrm>
              <a:off x="5814834" y="3684983"/>
              <a:ext cx="563884" cy="563961"/>
            </a:xfrm>
            <a:prstGeom prst="ellipse">
              <a:avLst/>
            </a:prstGeom>
            <a:solidFill>
              <a:srgbClr val="253566"/>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 name="组合 46"/>
            <p:cNvGrpSpPr/>
            <p:nvPr/>
          </p:nvGrpSpPr>
          <p:grpSpPr>
            <a:xfrm>
              <a:off x="5961456" y="3800091"/>
              <a:ext cx="272556" cy="270762"/>
              <a:chOff x="6463926" y="2278309"/>
              <a:chExt cx="708057" cy="703302"/>
            </a:xfrm>
            <a:solidFill>
              <a:schemeClr val="bg1"/>
            </a:solidFill>
          </p:grpSpPr>
          <p:sp>
            <p:nvSpPr>
              <p:cNvPr id="48"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49"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50"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51"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pic>
        <p:nvPicPr>
          <p:cNvPr id="2" name="Future World Music - Follow Your Dream - 纯音乐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3291" y="110929"/>
            <a:ext cx="487363" cy="487363"/>
          </a:xfrm>
          <a:prstGeom prst="rect">
            <a:avLst/>
          </a:prstGeom>
        </p:spPr>
      </p:pic>
    </p:spTree>
    <p:extLst>
      <p:ext uri="{BB962C8B-B14F-4D97-AF65-F5344CB8AC3E}">
        <p14:creationId xmlns:p14="http://schemas.microsoft.com/office/powerpoint/2010/main" val="1980629234"/>
      </p:ext>
    </p:extLst>
  </p:cSld>
  <p:clrMapOvr>
    <a:masterClrMapping/>
  </p:clrMapOvr>
  <mc:AlternateContent xmlns:mc="http://schemas.openxmlformats.org/markup-compatibility/2006" xmlns:p14="http://schemas.microsoft.com/office/powerpoint/2010/main">
    <mc:Choice Requires="p14">
      <p:transition spd="slow" p14:dur="1500" advClick="0" advTm="9713">
        <p:random/>
      </p:transition>
    </mc:Choice>
    <mc:Fallback xmlns="">
      <p:transition spd="slow" advClick="0" advTm="97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750"/>
                                        <p:tgtEl>
                                          <p:spTgt spid="2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750"/>
                                        <p:tgtEl>
                                          <p:spTgt spid="18"/>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750"/>
                                        <p:tgtEl>
                                          <p:spTgt spid="12"/>
                                        </p:tgtEl>
                                      </p:cBhvr>
                                    </p:animEffect>
                                  </p:childTnLst>
                                </p:cTn>
                              </p:par>
                              <p:par>
                                <p:cTn id="17" presetID="22" presetClass="entr" presetSubtype="4"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750"/>
                                        <p:tgtEl>
                                          <p:spTgt spid="21"/>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1000"/>
                                        <p:tgtEl>
                                          <p:spTgt spid="29"/>
                                        </p:tgtEl>
                                      </p:cBhvr>
                                    </p:animEffect>
                                  </p:childTnLst>
                                </p:cTn>
                              </p:par>
                            </p:childTnLst>
                          </p:cTn>
                        </p:par>
                        <p:par>
                          <p:cTn id="24" fill="hold">
                            <p:stCondLst>
                              <p:cond delay="25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27"/>
                                        </p:tgtEl>
                                        <p:attrNameLst>
                                          <p:attrName>style.visibility</p:attrName>
                                        </p:attrNameLst>
                                      </p:cBhvr>
                                      <p:to>
                                        <p:strVal val="visible"/>
                                      </p:to>
                                    </p:set>
                                    <p:anim by="(-#ppt_w*2)" calcmode="lin" valueType="num">
                                      <p:cBhvr rctx="PPT">
                                        <p:cTn id="27" dur="500" autoRev="1" fill="hold">
                                          <p:stCondLst>
                                            <p:cond delay="0"/>
                                          </p:stCondLst>
                                        </p:cTn>
                                        <p:tgtEl>
                                          <p:spTgt spid="27"/>
                                        </p:tgtEl>
                                        <p:attrNameLst>
                                          <p:attrName>ppt_w</p:attrName>
                                        </p:attrNameLst>
                                      </p:cBhvr>
                                    </p:anim>
                                    <p:anim by="(#ppt_w*0.50)" calcmode="lin" valueType="num">
                                      <p:cBhvr>
                                        <p:cTn id="28" dur="500" decel="50000" autoRev="1" fill="hold">
                                          <p:stCondLst>
                                            <p:cond delay="0"/>
                                          </p:stCondLst>
                                        </p:cTn>
                                        <p:tgtEl>
                                          <p:spTgt spid="27"/>
                                        </p:tgtEl>
                                        <p:attrNameLst>
                                          <p:attrName>ppt_x</p:attrName>
                                        </p:attrNameLst>
                                      </p:cBhvr>
                                    </p:anim>
                                    <p:anim from="(-#ppt_h/2)" to="(#ppt_y)" calcmode="lin" valueType="num">
                                      <p:cBhvr>
                                        <p:cTn id="29" dur="1000" fill="hold">
                                          <p:stCondLst>
                                            <p:cond delay="0"/>
                                          </p:stCondLst>
                                        </p:cTn>
                                        <p:tgtEl>
                                          <p:spTgt spid="27"/>
                                        </p:tgtEl>
                                        <p:attrNameLst>
                                          <p:attrName>ppt_y</p:attrName>
                                        </p:attrNameLst>
                                      </p:cBhvr>
                                    </p:anim>
                                    <p:animRot by="21600000">
                                      <p:cBhvr>
                                        <p:cTn id="30" dur="1000" fill="hold">
                                          <p:stCondLst>
                                            <p:cond delay="0"/>
                                          </p:stCondLst>
                                        </p:cTn>
                                        <p:tgtEl>
                                          <p:spTgt spid="27"/>
                                        </p:tgtEl>
                                        <p:attrNameLst>
                                          <p:attrName>r</p:attrName>
                                        </p:attrNameLst>
                                      </p:cBhvr>
                                    </p:animRot>
                                  </p:childTnLst>
                                </p:cTn>
                              </p:par>
                              <p:par>
                                <p:cTn id="31" presetID="52" presetClass="entr" presetSubtype="0" fill="hold" grpId="0" nodeType="withEffect">
                                  <p:stCondLst>
                                    <p:cond delay="250"/>
                                  </p:stCondLst>
                                  <p:iterate type="lt">
                                    <p:tmPct val="10000"/>
                                  </p:iterate>
                                  <p:childTnLst>
                                    <p:set>
                                      <p:cBhvr>
                                        <p:cTn id="32" dur="1" fill="hold">
                                          <p:stCondLst>
                                            <p:cond delay="0"/>
                                          </p:stCondLst>
                                        </p:cTn>
                                        <p:tgtEl>
                                          <p:spTgt spid="26"/>
                                        </p:tgtEl>
                                        <p:attrNameLst>
                                          <p:attrName>style.visibility</p:attrName>
                                        </p:attrNameLst>
                                      </p:cBhvr>
                                      <p:to>
                                        <p:strVal val="visible"/>
                                      </p:to>
                                    </p:set>
                                    <p:animScale>
                                      <p:cBhvr>
                                        <p:cTn id="33" dur="75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750" decel="50000" fill="hold">
                                          <p:stCondLst>
                                            <p:cond delay="0"/>
                                          </p:stCondLst>
                                        </p:cTn>
                                        <p:tgtEl>
                                          <p:spTgt spid="26"/>
                                        </p:tgtEl>
                                        <p:attrNameLst>
                                          <p:attrName>ppt_x</p:attrName>
                                          <p:attrName>ppt_y</p:attrName>
                                        </p:attrNameLst>
                                      </p:cBhvr>
                                    </p:animMotion>
                                    <p:animEffect transition="in" filter="fade">
                                      <p:cBhvr>
                                        <p:cTn id="35" dur="750"/>
                                        <p:tgtEl>
                                          <p:spTgt spid="26"/>
                                        </p:tgtEl>
                                      </p:cBhvr>
                                    </p:animEffect>
                                  </p:childTnLst>
                                </p:cTn>
                              </p:par>
                            </p:childTnLst>
                          </p:cTn>
                        </p:par>
                        <p:par>
                          <p:cTn id="36" fill="hold">
                            <p:stCondLst>
                              <p:cond delay="5225"/>
                            </p:stCondLst>
                            <p:childTnLst>
                              <p:par>
                                <p:cTn id="37" presetID="52" presetClass="entr" presetSubtype="0" fill="hold" grpId="0" nodeType="afterEffect">
                                  <p:stCondLst>
                                    <p:cond delay="0"/>
                                  </p:stCondLst>
                                  <p:iterate type="lt">
                                    <p:tmPct val="10000"/>
                                  </p:iterate>
                                  <p:childTnLst>
                                    <p:set>
                                      <p:cBhvr>
                                        <p:cTn id="38" dur="1" fill="hold">
                                          <p:stCondLst>
                                            <p:cond delay="0"/>
                                          </p:stCondLst>
                                        </p:cTn>
                                        <p:tgtEl>
                                          <p:spTgt spid="28"/>
                                        </p:tgtEl>
                                        <p:attrNameLst>
                                          <p:attrName>style.visibility</p:attrName>
                                        </p:attrNameLst>
                                      </p:cBhvr>
                                      <p:to>
                                        <p:strVal val="visible"/>
                                      </p:to>
                                    </p:set>
                                    <p:animScale>
                                      <p:cBhvr>
                                        <p:cTn id="39" dur="5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28"/>
                                        </p:tgtEl>
                                        <p:attrNameLst>
                                          <p:attrName>ppt_x</p:attrName>
                                          <p:attrName>ppt_y</p:attrName>
                                        </p:attrNameLst>
                                      </p:cBhvr>
                                    </p:animMotion>
                                    <p:animEffect transition="in" filter="fade">
                                      <p:cBhvr>
                                        <p:cTn id="41" dur="500"/>
                                        <p:tgtEl>
                                          <p:spTgt spid="28"/>
                                        </p:tgtEl>
                                      </p:cBhvr>
                                    </p:animEffect>
                                  </p:childTnLst>
                                </p:cTn>
                              </p:par>
                            </p:childTnLst>
                          </p:cTn>
                        </p:par>
                        <p:par>
                          <p:cTn id="42" fill="hold">
                            <p:stCondLst>
                              <p:cond delay="6475"/>
                            </p:stCondLst>
                            <p:childTnLst>
                              <p:par>
                                <p:cTn id="43" presetID="42"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anim calcmode="lin" valueType="num">
                                      <p:cBhvr>
                                        <p:cTn id="46" dur="500" fill="hold"/>
                                        <p:tgtEl>
                                          <p:spTgt spid="30"/>
                                        </p:tgtEl>
                                        <p:attrNameLst>
                                          <p:attrName>ppt_x</p:attrName>
                                        </p:attrNameLst>
                                      </p:cBhvr>
                                      <p:tavLst>
                                        <p:tav tm="0">
                                          <p:val>
                                            <p:strVal val="#ppt_x"/>
                                          </p:val>
                                        </p:tav>
                                        <p:tav tm="100000">
                                          <p:val>
                                            <p:strVal val="#ppt_x"/>
                                          </p:val>
                                        </p:tav>
                                      </p:tavLst>
                                    </p:anim>
                                    <p:anim calcmode="lin" valueType="num">
                                      <p:cBhvr>
                                        <p:cTn id="47" dur="500" fill="hold"/>
                                        <p:tgtEl>
                                          <p:spTgt spid="3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25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anim calcmode="lin" valueType="num">
                                      <p:cBhvr>
                                        <p:cTn id="51" dur="500" fill="hold"/>
                                        <p:tgtEl>
                                          <p:spTgt spid="35"/>
                                        </p:tgtEl>
                                        <p:attrNameLst>
                                          <p:attrName>ppt_x</p:attrName>
                                        </p:attrNameLst>
                                      </p:cBhvr>
                                      <p:tavLst>
                                        <p:tav tm="0">
                                          <p:val>
                                            <p:strVal val="#ppt_x"/>
                                          </p:val>
                                        </p:tav>
                                        <p:tav tm="100000">
                                          <p:val>
                                            <p:strVal val="#ppt_x"/>
                                          </p:val>
                                        </p:tav>
                                      </p:tavLst>
                                    </p:anim>
                                    <p:anim calcmode="lin" valueType="num">
                                      <p:cBhvr>
                                        <p:cTn id="52" dur="500" fill="hold"/>
                                        <p:tgtEl>
                                          <p:spTgt spid="3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anim calcmode="lin" valueType="num">
                                      <p:cBhvr>
                                        <p:cTn id="56" dur="500" fill="hold"/>
                                        <p:tgtEl>
                                          <p:spTgt spid="40"/>
                                        </p:tgtEl>
                                        <p:attrNameLst>
                                          <p:attrName>ppt_x</p:attrName>
                                        </p:attrNameLst>
                                      </p:cBhvr>
                                      <p:tavLst>
                                        <p:tav tm="0">
                                          <p:val>
                                            <p:strVal val="#ppt_x"/>
                                          </p:val>
                                        </p:tav>
                                        <p:tav tm="100000">
                                          <p:val>
                                            <p:strVal val="#ppt_x"/>
                                          </p:val>
                                        </p:tav>
                                      </p:tavLst>
                                    </p:anim>
                                    <p:anim calcmode="lin" valueType="num">
                                      <p:cBhvr>
                                        <p:cTn id="57" dur="500" fill="hold"/>
                                        <p:tgtEl>
                                          <p:spTgt spid="4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75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anim calcmode="lin" valueType="num">
                                      <p:cBhvr>
                                        <p:cTn id="61" dur="500" fill="hold"/>
                                        <p:tgtEl>
                                          <p:spTgt spid="45"/>
                                        </p:tgtEl>
                                        <p:attrNameLst>
                                          <p:attrName>ppt_x</p:attrName>
                                        </p:attrNameLst>
                                      </p:cBhvr>
                                      <p:tavLst>
                                        <p:tav tm="0">
                                          <p:val>
                                            <p:strVal val="#ppt_x"/>
                                          </p:val>
                                        </p:tav>
                                        <p:tav tm="100000">
                                          <p:val>
                                            <p:strVal val="#ppt_x"/>
                                          </p:val>
                                        </p:tav>
                                      </p:tavLst>
                                    </p:anim>
                                    <p:anim calcmode="lin" valueType="num">
                                      <p:cBhvr>
                                        <p:cTn id="62"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3" repeatCount="indefinite" fill="hold" display="0">
                  <p:stCondLst>
                    <p:cond delay="indefinite"/>
                  </p:stCondLst>
                  <p:endCondLst>
                    <p:cond evt="onStopAudio" delay="0">
                      <p:tgtEl>
                        <p:sldTgt/>
                      </p:tgtEl>
                    </p:cond>
                  </p:endCondLst>
                </p:cTn>
                <p:tgtEl>
                  <p:spTgt spid="2"/>
                </p:tgtEl>
              </p:cMediaNode>
            </p:audio>
          </p:childTnLst>
        </p:cTn>
      </p:par>
    </p:tnLst>
    <p:bldLst>
      <p:bldP spid="18" grpId="0" animBg="1"/>
      <p:bldP spid="12" grpId="0" animBg="1"/>
      <p:bldP spid="21" grpId="0" animBg="1"/>
      <p:bldP spid="25" grpId="0" animBg="1"/>
      <p:bldP spid="26" grpId="0"/>
      <p:bldP spid="27" grpId="0"/>
      <p:bldP spid="28" grpId="0"/>
      <p:bldP spid="29" grpId="0"/>
    </p:bldLst>
  </p:timing>
  <p:extLst mod="1">
    <p:ext uri="{E180D4A7-C9FB-4DFB-919C-405C955672EB}">
      <p14:showEvtLst xmlns:p14="http://schemas.microsoft.com/office/powerpoint/2010/main">
        <p14:playEvt time="0" objId="2"/>
        <p14:pauseEvt time="3702" objId="2"/>
        <p14:seekEvt time="3702" objId="2" seek="3658"/>
        <p14:resumeEvt time="3915"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089" y="613"/>
            <a:ext cx="5409235" cy="6857387"/>
          </a:xfrm>
          <a:custGeom>
            <a:avLst/>
            <a:gdLst>
              <a:gd name="connsiteX0" fmla="*/ 0 w 5409235"/>
              <a:gd name="connsiteY0" fmla="*/ 0 h 6857387"/>
              <a:gd name="connsiteX1" fmla="*/ 5409235 w 5409235"/>
              <a:gd name="connsiteY1" fmla="*/ 0 h 6857387"/>
              <a:gd name="connsiteX2" fmla="*/ 3344081 w 5409235"/>
              <a:gd name="connsiteY2" fmla="*/ 6857387 h 6857387"/>
              <a:gd name="connsiteX3" fmla="*/ 0 w 5409235"/>
              <a:gd name="connsiteY3" fmla="*/ 6857387 h 6857387"/>
            </a:gdLst>
            <a:ahLst/>
            <a:cxnLst>
              <a:cxn ang="0">
                <a:pos x="connsiteX0" y="connsiteY0"/>
              </a:cxn>
              <a:cxn ang="0">
                <a:pos x="connsiteX1" y="connsiteY1"/>
              </a:cxn>
              <a:cxn ang="0">
                <a:pos x="connsiteX2" y="connsiteY2"/>
              </a:cxn>
              <a:cxn ang="0">
                <a:pos x="connsiteX3" y="connsiteY3"/>
              </a:cxn>
            </a:cxnLst>
            <a:rect l="l" t="t" r="r" b="b"/>
            <a:pathLst>
              <a:path w="5409235" h="6857387">
                <a:moveTo>
                  <a:pt x="0" y="0"/>
                </a:moveTo>
                <a:lnTo>
                  <a:pt x="5409235" y="0"/>
                </a:lnTo>
                <a:lnTo>
                  <a:pt x="3344081" y="6857387"/>
                </a:lnTo>
                <a:lnTo>
                  <a:pt x="0" y="6857387"/>
                </a:lnTo>
                <a:close/>
              </a:path>
            </a:pathLst>
          </a:custGeom>
          <a:blipFill dpi="0" rotWithShape="1">
            <a:blip r:embed="rId3"/>
            <a:srcRect/>
            <a:stretch>
              <a:fillRect l="-115943" t="-9468" r="-13957" b="-11432"/>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7"/>
          </a:p>
        </p:txBody>
      </p:sp>
      <p:cxnSp>
        <p:nvCxnSpPr>
          <p:cNvPr id="3" name="直接连接符 2"/>
          <p:cNvCxnSpPr/>
          <p:nvPr/>
        </p:nvCxnSpPr>
        <p:spPr>
          <a:xfrm flipV="1">
            <a:off x="4084679" y="152984"/>
            <a:ext cx="1478017" cy="4833671"/>
          </a:xfrm>
          <a:prstGeom prst="line">
            <a:avLst/>
          </a:prstGeom>
          <a:ln w="25400">
            <a:solidFill>
              <a:srgbClr val="25356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120922" y="2011934"/>
            <a:ext cx="1481826" cy="4633246"/>
          </a:xfrm>
          <a:prstGeom prst="line">
            <a:avLst/>
          </a:prstGeom>
          <a:ln w="25400">
            <a:solidFill>
              <a:srgbClr val="ECB92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04031" y="3429000"/>
            <a:ext cx="2389883" cy="923330"/>
          </a:xfrm>
          <a:prstGeom prst="rect">
            <a:avLst/>
          </a:prstGeom>
          <a:noFill/>
        </p:spPr>
        <p:txBody>
          <a:bodyPr wrap="square" rtlCol="0">
            <a:spAutoFit/>
          </a:bodyPr>
          <a:lstStyle/>
          <a:p>
            <a:pPr algn="ctr"/>
            <a:r>
              <a:rPr lang="en-US" altLang="zh-CN" sz="5400" b="1" dirty="0" smtClean="0">
                <a:solidFill>
                  <a:srgbClr val="253566"/>
                </a:solidFill>
                <a:latin typeface="Agency FB" panose="020B0503020202020204" pitchFamily="34" charset="0"/>
                <a:ea typeface="微软雅黑" panose="020B0503020204020204" pitchFamily="34" charset="-122"/>
              </a:rPr>
              <a:t>PART 2</a:t>
            </a:r>
            <a:endParaRPr lang="zh-CN" altLang="en-US" sz="5400" b="1" dirty="0" smtClean="0">
              <a:solidFill>
                <a:srgbClr val="253566"/>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7322024" y="1394614"/>
            <a:ext cx="1953895" cy="1953890"/>
            <a:chOff x="2021806" y="2901837"/>
            <a:chExt cx="938734" cy="938732"/>
          </a:xfrm>
        </p:grpSpPr>
        <p:sp>
          <p:nvSpPr>
            <p:cNvPr id="11" name="椭圆 10"/>
            <p:cNvSpPr/>
            <p:nvPr/>
          </p:nvSpPr>
          <p:spPr>
            <a:xfrm>
              <a:off x="2021806" y="2901837"/>
              <a:ext cx="938734" cy="93873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3" name="矩形 12"/>
          <p:cNvSpPr/>
          <p:nvPr/>
        </p:nvSpPr>
        <p:spPr>
          <a:xfrm>
            <a:off x="6129147" y="4432826"/>
            <a:ext cx="4339650" cy="830997"/>
          </a:xfrm>
          <a:prstGeom prst="rect">
            <a:avLst/>
          </a:prstGeom>
          <a:noFill/>
        </p:spPr>
        <p:txBody>
          <a:bodyPr wrap="none" rtlCol="0">
            <a:spAutoFit/>
          </a:bodyPr>
          <a:lstStyle/>
          <a:p>
            <a:pPr algn="ctr"/>
            <a:r>
              <a:rPr lang="zh-CN" altLang="en-US" sz="4800" spc="600" dirty="0">
                <a:solidFill>
                  <a:srgbClr val="253566"/>
                </a:solidFill>
                <a:latin typeface="方正粗谭黑简体" panose="02000000000000000000" pitchFamily="2" charset="-122"/>
                <a:ea typeface="方正粗谭黑简体" panose="02000000000000000000" pitchFamily="2" charset="-122"/>
              </a:rPr>
              <a:t>此处</a:t>
            </a:r>
            <a:r>
              <a:rPr lang="zh-CN" altLang="en-US" sz="4800" spc="600" dirty="0" smtClean="0">
                <a:solidFill>
                  <a:srgbClr val="253566"/>
                </a:solidFill>
                <a:latin typeface="方正粗谭黑简体" panose="02000000000000000000" pitchFamily="2" charset="-122"/>
                <a:ea typeface="方正粗谭黑简体" panose="02000000000000000000" pitchFamily="2" charset="-122"/>
              </a:rPr>
              <a:t>添加标题</a:t>
            </a:r>
            <a:endParaRPr lang="zh-CN" altLang="en-US" sz="4800" spc="600" dirty="0">
              <a:solidFill>
                <a:srgbClr val="253566"/>
              </a:solidFill>
              <a:latin typeface="方正粗谭黑简体" panose="02000000000000000000" pitchFamily="2" charset="-122"/>
              <a:ea typeface="方正粗谭黑简体" panose="02000000000000000000" pitchFamily="2" charset="-122"/>
            </a:endParaRPr>
          </a:p>
        </p:txBody>
      </p:sp>
      <p:sp>
        <p:nvSpPr>
          <p:cNvPr id="14" name="矩形 13"/>
          <p:cNvSpPr/>
          <p:nvPr/>
        </p:nvSpPr>
        <p:spPr>
          <a:xfrm>
            <a:off x="5530876" y="5263823"/>
            <a:ext cx="5536192" cy="701731"/>
          </a:xfrm>
          <a:prstGeom prst="rect">
            <a:avLst/>
          </a:prstGeom>
        </p:spPr>
        <p:txBody>
          <a:bodyPr wrap="square">
            <a:spAutoFit/>
          </a:bodyPr>
          <a:lstStyle/>
          <a:p>
            <a:pPr algn="ctr">
              <a:lnSpc>
                <a:spcPct val="11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12935886"/>
      </p:ext>
    </p:extLst>
  </p:cSld>
  <p:clrMapOvr>
    <a:masterClrMapping/>
  </p:clrMapOvr>
  <mc:AlternateContent xmlns:mc="http://schemas.openxmlformats.org/markup-compatibility/2006" xmlns:p14="http://schemas.microsoft.com/office/powerpoint/2010/main">
    <mc:Choice Requires="p14">
      <p:transition spd="slow" p14:dur="1500" advClick="0" advTm="5817">
        <p:random/>
      </p:transition>
    </mc:Choice>
    <mc:Fallback xmlns="">
      <p:transition spd="slow" advClick="0" advTm="5817">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110694"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二、添加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38" name="椭圆 37"/>
          <p:cNvSpPr/>
          <p:nvPr/>
        </p:nvSpPr>
        <p:spPr>
          <a:xfrm rot="2700000">
            <a:off x="3999656" y="3177413"/>
            <a:ext cx="4192687" cy="1384300"/>
          </a:xfrm>
          <a:prstGeom prst="ellipse">
            <a:avLst/>
          </a:prstGeom>
          <a:noFill/>
          <a:ln w="158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8900000" flipH="1">
            <a:off x="3999655" y="3173232"/>
            <a:ext cx="4192687" cy="1384300"/>
          </a:xfrm>
          <a:prstGeom prst="ellipse">
            <a:avLst/>
          </a:prstGeom>
          <a:noFill/>
          <a:ln w="158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999657" y="3177413"/>
            <a:ext cx="4192687" cy="13843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5400000">
            <a:off x="3999657" y="3177413"/>
            <a:ext cx="4192687" cy="13843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171966" y="2753972"/>
            <a:ext cx="133822" cy="13382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043503" y="3918609"/>
            <a:ext cx="133822" cy="13382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910027" y="4817761"/>
            <a:ext cx="133822" cy="13382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990866" y="3673378"/>
            <a:ext cx="133822" cy="13382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714998" y="3480998"/>
            <a:ext cx="762004" cy="762004"/>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323668" y="2046379"/>
            <a:ext cx="762004" cy="762004"/>
          </a:xfrm>
          <a:prstGeom prst="ellipse">
            <a:avLst/>
          </a:prstGeom>
          <a:solidFill>
            <a:srgbClr val="253566"/>
          </a:solidFill>
          <a:ln w="31750">
            <a:solidFill>
              <a:schemeClr val="bg1"/>
            </a:solidFill>
          </a:ln>
          <a:effectLst>
            <a:outerShdw blurRad="1016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106327" y="2046379"/>
            <a:ext cx="762004" cy="762004"/>
          </a:xfrm>
          <a:prstGeom prst="ellipse">
            <a:avLst/>
          </a:prstGeom>
          <a:solidFill>
            <a:srgbClr val="253566"/>
          </a:solidFill>
          <a:ln w="31750">
            <a:solidFill>
              <a:schemeClr val="bg1"/>
            </a:solidFill>
          </a:ln>
          <a:effectLst>
            <a:outerShdw blurRad="1016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323668" y="4915616"/>
            <a:ext cx="762004" cy="762004"/>
          </a:xfrm>
          <a:prstGeom prst="ellipse">
            <a:avLst/>
          </a:prstGeom>
          <a:solidFill>
            <a:srgbClr val="253566"/>
          </a:solidFill>
          <a:ln w="31750">
            <a:solidFill>
              <a:schemeClr val="bg1"/>
            </a:solidFill>
          </a:ln>
          <a:effectLst>
            <a:outerShdw blurRad="1016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106327" y="4915616"/>
            <a:ext cx="762004" cy="762004"/>
          </a:xfrm>
          <a:prstGeom prst="ellipse">
            <a:avLst/>
          </a:prstGeom>
          <a:solidFill>
            <a:srgbClr val="253566"/>
          </a:solidFill>
          <a:ln w="31750">
            <a:solidFill>
              <a:schemeClr val="bg1"/>
            </a:solidFill>
          </a:ln>
          <a:effectLst>
            <a:outerShdw blurRad="1016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8086717" y="2053999"/>
            <a:ext cx="3350540" cy="1151633"/>
            <a:chOff x="6943983" y="1348970"/>
            <a:chExt cx="3350540" cy="1151633"/>
          </a:xfrm>
        </p:grpSpPr>
        <p:sp>
          <p:nvSpPr>
            <p:cNvPr id="52" name="文本框 51"/>
            <p:cNvSpPr txBox="1"/>
            <p:nvPr/>
          </p:nvSpPr>
          <p:spPr bwMode="auto">
            <a:xfrm>
              <a:off x="6943983" y="1697306"/>
              <a:ext cx="3350540" cy="803297"/>
            </a:xfrm>
            <a:prstGeom prst="rect">
              <a:avLst/>
            </a:prstGeom>
            <a:noFill/>
          </p:spPr>
          <p:txBody>
            <a:bodyPr wrap="square">
              <a:spAutoFit/>
            </a:bodyPr>
            <a:lstStyle/>
            <a:p>
              <a:pPr>
                <a:lnSpc>
                  <a:spcPct val="110000"/>
                </a:lnSpc>
                <a:defRPr/>
              </a:pPr>
              <a:r>
                <a:rPr lang="zh-CN" altLang="en-US" sz="14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3" name="文本框 52"/>
            <p:cNvSpPr txBox="1"/>
            <p:nvPr/>
          </p:nvSpPr>
          <p:spPr bwMode="auto">
            <a:xfrm>
              <a:off x="6943983" y="1348970"/>
              <a:ext cx="2406358" cy="400110"/>
            </a:xfrm>
            <a:prstGeom prst="rect">
              <a:avLst/>
            </a:prstGeom>
            <a:noFill/>
          </p:spPr>
          <p:txBody>
            <a:bodyPr wrap="square">
              <a:spAutoFit/>
            </a:bodyPr>
            <a:lstStyle/>
            <a:p>
              <a:pP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54" name="组合 53"/>
          <p:cNvGrpSpPr/>
          <p:nvPr/>
        </p:nvGrpSpPr>
        <p:grpSpPr>
          <a:xfrm>
            <a:off x="8083919" y="4930016"/>
            <a:ext cx="3353338" cy="1164932"/>
            <a:chOff x="6941185" y="1348970"/>
            <a:chExt cx="3353338" cy="1164932"/>
          </a:xfrm>
        </p:grpSpPr>
        <p:sp>
          <p:nvSpPr>
            <p:cNvPr id="55" name="文本框 54"/>
            <p:cNvSpPr txBox="1"/>
            <p:nvPr/>
          </p:nvSpPr>
          <p:spPr bwMode="auto">
            <a:xfrm>
              <a:off x="6941185" y="1710605"/>
              <a:ext cx="3353338" cy="803297"/>
            </a:xfrm>
            <a:prstGeom prst="rect">
              <a:avLst/>
            </a:prstGeom>
            <a:noFill/>
          </p:spPr>
          <p:txBody>
            <a:bodyPr wrap="square">
              <a:spAutoFit/>
            </a:bodyPr>
            <a:lstStyle/>
            <a:p>
              <a:pPr>
                <a:lnSpc>
                  <a:spcPct val="110000"/>
                </a:lnSpc>
                <a:defRPr/>
              </a:pPr>
              <a:r>
                <a:rPr lang="zh-CN" altLang="en-US" sz="14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6" name="文本框 55"/>
            <p:cNvSpPr txBox="1"/>
            <p:nvPr/>
          </p:nvSpPr>
          <p:spPr bwMode="auto">
            <a:xfrm>
              <a:off x="6943983" y="1348970"/>
              <a:ext cx="2406358" cy="400110"/>
            </a:xfrm>
            <a:prstGeom prst="rect">
              <a:avLst/>
            </a:prstGeom>
            <a:noFill/>
          </p:spPr>
          <p:txBody>
            <a:bodyPr wrap="square">
              <a:spAutoFit/>
            </a:bodyPr>
            <a:lstStyle/>
            <a:p>
              <a:pP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57" name="组合 56"/>
          <p:cNvGrpSpPr/>
          <p:nvPr/>
        </p:nvGrpSpPr>
        <p:grpSpPr>
          <a:xfrm>
            <a:off x="971550" y="2053999"/>
            <a:ext cx="3133733" cy="1166147"/>
            <a:chOff x="971550" y="2048312"/>
            <a:chExt cx="3133733" cy="1166147"/>
          </a:xfrm>
        </p:grpSpPr>
        <p:sp>
          <p:nvSpPr>
            <p:cNvPr id="58" name="文本框 57"/>
            <p:cNvSpPr txBox="1"/>
            <p:nvPr/>
          </p:nvSpPr>
          <p:spPr bwMode="auto">
            <a:xfrm>
              <a:off x="971550" y="2411162"/>
              <a:ext cx="3119219" cy="803297"/>
            </a:xfrm>
            <a:prstGeom prst="rect">
              <a:avLst/>
            </a:prstGeom>
            <a:noFill/>
          </p:spPr>
          <p:txBody>
            <a:bodyPr wrap="square">
              <a:spAutoFit/>
            </a:bodyPr>
            <a:lstStyle/>
            <a:p>
              <a:pPr algn="r">
                <a:lnSpc>
                  <a:spcPct val="110000"/>
                </a:lnSpc>
                <a:defRPr/>
              </a:pPr>
              <a:r>
                <a:rPr lang="zh-CN" altLang="en-US" sz="14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9" name="文本框 58"/>
            <p:cNvSpPr txBox="1"/>
            <p:nvPr/>
          </p:nvSpPr>
          <p:spPr bwMode="auto">
            <a:xfrm>
              <a:off x="1698925" y="2048312"/>
              <a:ext cx="2406358" cy="400110"/>
            </a:xfrm>
            <a:prstGeom prst="rect">
              <a:avLst/>
            </a:prstGeom>
            <a:noFill/>
          </p:spPr>
          <p:txBody>
            <a:bodyPr wrap="square">
              <a:spAutoFit/>
            </a:bodyPr>
            <a:lstStyle/>
            <a:p>
              <a:pPr algn="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60" name="组合 59"/>
          <p:cNvGrpSpPr/>
          <p:nvPr/>
        </p:nvGrpSpPr>
        <p:grpSpPr>
          <a:xfrm>
            <a:off x="971550" y="4930016"/>
            <a:ext cx="3133733" cy="1137119"/>
            <a:chOff x="971550" y="4924329"/>
            <a:chExt cx="3133733" cy="1137119"/>
          </a:xfrm>
        </p:grpSpPr>
        <p:sp>
          <p:nvSpPr>
            <p:cNvPr id="61" name="文本框 60"/>
            <p:cNvSpPr txBox="1"/>
            <p:nvPr/>
          </p:nvSpPr>
          <p:spPr bwMode="auto">
            <a:xfrm>
              <a:off x="971550" y="5258151"/>
              <a:ext cx="3133733" cy="803297"/>
            </a:xfrm>
            <a:prstGeom prst="rect">
              <a:avLst/>
            </a:prstGeom>
            <a:noFill/>
          </p:spPr>
          <p:txBody>
            <a:bodyPr wrap="square">
              <a:spAutoFit/>
            </a:bodyPr>
            <a:lstStyle/>
            <a:p>
              <a:pPr algn="r">
                <a:lnSpc>
                  <a:spcPct val="110000"/>
                </a:lnSpc>
                <a:defRPr/>
              </a:pPr>
              <a:r>
                <a:rPr lang="zh-CN" altLang="en-US" sz="14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62" name="文本框 61"/>
            <p:cNvSpPr txBox="1"/>
            <p:nvPr/>
          </p:nvSpPr>
          <p:spPr bwMode="auto">
            <a:xfrm>
              <a:off x="1698925" y="4924329"/>
              <a:ext cx="2406358" cy="400110"/>
            </a:xfrm>
            <a:prstGeom prst="rect">
              <a:avLst/>
            </a:prstGeom>
            <a:noFill/>
          </p:spPr>
          <p:txBody>
            <a:bodyPr wrap="square">
              <a:spAutoFit/>
            </a:bodyPr>
            <a:lstStyle/>
            <a:p>
              <a:pPr algn="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63" name="组合 62"/>
          <p:cNvGrpSpPr/>
          <p:nvPr/>
        </p:nvGrpSpPr>
        <p:grpSpPr>
          <a:xfrm>
            <a:off x="4540227" y="2302194"/>
            <a:ext cx="332588" cy="267955"/>
            <a:chOff x="2702739" y="3017462"/>
            <a:chExt cx="535636" cy="431545"/>
          </a:xfrm>
          <a:solidFill>
            <a:schemeClr val="bg1"/>
          </a:solidFill>
        </p:grpSpPr>
        <p:sp>
          <p:nvSpPr>
            <p:cNvPr id="64" name="Freeform 45"/>
            <p:cNvSpPr>
              <a:spLocks/>
            </p:cNvSpPr>
            <p:nvPr/>
          </p:nvSpPr>
          <p:spPr bwMode="auto">
            <a:xfrm>
              <a:off x="2772133" y="3189864"/>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5" name="Freeform 46"/>
            <p:cNvSpPr>
              <a:spLocks/>
            </p:cNvSpPr>
            <p:nvPr/>
          </p:nvSpPr>
          <p:spPr bwMode="auto">
            <a:xfrm>
              <a:off x="2792734" y="3194201"/>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6" name="Freeform 47"/>
            <p:cNvSpPr>
              <a:spLocks/>
            </p:cNvSpPr>
            <p:nvPr/>
          </p:nvSpPr>
          <p:spPr bwMode="auto">
            <a:xfrm>
              <a:off x="2836106" y="3194201"/>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7" name="Freeform 48"/>
            <p:cNvSpPr>
              <a:spLocks noEditPoints="1"/>
            </p:cNvSpPr>
            <p:nvPr/>
          </p:nvSpPr>
          <p:spPr bwMode="auto">
            <a:xfrm>
              <a:off x="2920680" y="3133481"/>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8" name="Freeform 49"/>
            <p:cNvSpPr>
              <a:spLocks noEditPoints="1"/>
            </p:cNvSpPr>
            <p:nvPr/>
          </p:nvSpPr>
          <p:spPr bwMode="auto">
            <a:xfrm>
              <a:off x="2702739" y="3017462"/>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69" name="组合 68"/>
          <p:cNvGrpSpPr/>
          <p:nvPr/>
        </p:nvGrpSpPr>
        <p:grpSpPr>
          <a:xfrm>
            <a:off x="7332544" y="2315322"/>
            <a:ext cx="335955" cy="241698"/>
            <a:chOff x="3820635" y="3071676"/>
            <a:chExt cx="541058" cy="389258"/>
          </a:xfrm>
          <a:solidFill>
            <a:schemeClr val="bg1"/>
          </a:solidFill>
        </p:grpSpPr>
        <p:sp>
          <p:nvSpPr>
            <p:cNvPr id="70" name="Freeform 226"/>
            <p:cNvSpPr>
              <a:spLocks noEditPoints="1"/>
            </p:cNvSpPr>
            <p:nvPr/>
          </p:nvSpPr>
          <p:spPr bwMode="auto">
            <a:xfrm>
              <a:off x="3820635" y="3071676"/>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1" name="Freeform 227"/>
            <p:cNvSpPr>
              <a:spLocks/>
            </p:cNvSpPr>
            <p:nvPr/>
          </p:nvSpPr>
          <p:spPr bwMode="auto">
            <a:xfrm>
              <a:off x="4117729" y="3336242"/>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2" name="Freeform 228"/>
            <p:cNvSpPr>
              <a:spLocks/>
            </p:cNvSpPr>
            <p:nvPr/>
          </p:nvSpPr>
          <p:spPr bwMode="auto">
            <a:xfrm>
              <a:off x="4281456" y="3135649"/>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3" name="Freeform 229"/>
            <p:cNvSpPr>
              <a:spLocks/>
            </p:cNvSpPr>
            <p:nvPr/>
          </p:nvSpPr>
          <p:spPr bwMode="auto">
            <a:xfrm>
              <a:off x="4151342" y="3161672"/>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4" name="Rectangle 230"/>
            <p:cNvSpPr>
              <a:spLocks noChangeArrowheads="1"/>
            </p:cNvSpPr>
            <p:nvPr/>
          </p:nvSpPr>
          <p:spPr bwMode="auto">
            <a:xfrm>
              <a:off x="3879187" y="3222392"/>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5" name="Rectangle 231"/>
            <p:cNvSpPr>
              <a:spLocks noChangeArrowheads="1"/>
            </p:cNvSpPr>
            <p:nvPr/>
          </p:nvSpPr>
          <p:spPr bwMode="auto">
            <a:xfrm>
              <a:off x="3879187" y="3269016"/>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6" name="Rectangle 232"/>
            <p:cNvSpPr>
              <a:spLocks noChangeArrowheads="1"/>
            </p:cNvSpPr>
            <p:nvPr/>
          </p:nvSpPr>
          <p:spPr bwMode="auto">
            <a:xfrm>
              <a:off x="3879187" y="331564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7" name="Rectangle 233"/>
            <p:cNvSpPr>
              <a:spLocks noChangeArrowheads="1"/>
            </p:cNvSpPr>
            <p:nvPr/>
          </p:nvSpPr>
          <p:spPr bwMode="auto">
            <a:xfrm>
              <a:off x="3879187" y="336118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78" name="组合 77"/>
          <p:cNvGrpSpPr/>
          <p:nvPr/>
        </p:nvGrpSpPr>
        <p:grpSpPr>
          <a:xfrm>
            <a:off x="4554702" y="5150268"/>
            <a:ext cx="303639" cy="286806"/>
            <a:chOff x="4882149" y="3025052"/>
            <a:chExt cx="489013" cy="461905"/>
          </a:xfrm>
          <a:solidFill>
            <a:schemeClr val="bg1"/>
          </a:solidFill>
        </p:grpSpPr>
        <p:sp>
          <p:nvSpPr>
            <p:cNvPr id="79" name="Freeform 250"/>
            <p:cNvSpPr>
              <a:spLocks/>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0" name="Freeform 251"/>
            <p:cNvSpPr>
              <a:spLocks/>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1" name="Freeform 252"/>
            <p:cNvSpPr>
              <a:spLocks/>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2" name="Freeform 253"/>
            <p:cNvSpPr>
              <a:spLocks/>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3" name="Rectangle 254"/>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4" name="Rectangle 255"/>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5" name="Rectangle 256"/>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86" name="组合 85"/>
          <p:cNvGrpSpPr/>
          <p:nvPr/>
        </p:nvGrpSpPr>
        <p:grpSpPr>
          <a:xfrm>
            <a:off x="7334228" y="5127377"/>
            <a:ext cx="332588" cy="332588"/>
            <a:chOff x="5958843" y="2994692"/>
            <a:chExt cx="535637" cy="535637"/>
          </a:xfrm>
          <a:solidFill>
            <a:schemeClr val="bg1"/>
          </a:solidFill>
        </p:grpSpPr>
        <p:sp>
          <p:nvSpPr>
            <p:cNvPr id="87" name="Freeform 257"/>
            <p:cNvSpPr>
              <a:spLocks noEditPoints="1"/>
            </p:cNvSpPr>
            <p:nvPr/>
          </p:nvSpPr>
          <p:spPr bwMode="auto">
            <a:xfrm>
              <a:off x="6077030" y="3109626"/>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8" name="Freeform 258"/>
            <p:cNvSpPr>
              <a:spLocks/>
            </p:cNvSpPr>
            <p:nvPr/>
          </p:nvSpPr>
          <p:spPr bwMode="auto">
            <a:xfrm>
              <a:off x="6143171" y="31584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9" name="Freeform 259"/>
            <p:cNvSpPr>
              <a:spLocks/>
            </p:cNvSpPr>
            <p:nvPr/>
          </p:nvSpPr>
          <p:spPr bwMode="auto">
            <a:xfrm>
              <a:off x="6335089" y="3227813"/>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0" name="Freeform 260"/>
            <p:cNvSpPr>
              <a:spLocks/>
            </p:cNvSpPr>
            <p:nvPr/>
          </p:nvSpPr>
          <p:spPr bwMode="auto">
            <a:xfrm>
              <a:off x="6310151" y="3163840"/>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1" name="Freeform 261"/>
            <p:cNvSpPr>
              <a:spLocks/>
            </p:cNvSpPr>
            <p:nvPr/>
          </p:nvSpPr>
          <p:spPr bwMode="auto">
            <a:xfrm>
              <a:off x="6312320" y="31638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2" name="Freeform 262"/>
            <p:cNvSpPr>
              <a:spLocks/>
            </p:cNvSpPr>
            <p:nvPr/>
          </p:nvSpPr>
          <p:spPr bwMode="auto">
            <a:xfrm>
              <a:off x="6278707" y="3171431"/>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3" name="Freeform 263"/>
            <p:cNvSpPr>
              <a:spLocks/>
            </p:cNvSpPr>
            <p:nvPr/>
          </p:nvSpPr>
          <p:spPr bwMode="auto">
            <a:xfrm>
              <a:off x="6099800"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4" name="Freeform 264"/>
            <p:cNvSpPr>
              <a:spLocks/>
            </p:cNvSpPr>
            <p:nvPr/>
          </p:nvSpPr>
          <p:spPr bwMode="auto">
            <a:xfrm>
              <a:off x="6220155" y="32223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5" name="Freeform 265"/>
            <p:cNvSpPr>
              <a:spLocks/>
            </p:cNvSpPr>
            <p:nvPr/>
          </p:nvSpPr>
          <p:spPr bwMode="auto">
            <a:xfrm>
              <a:off x="6220155" y="3179020"/>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6" name="Freeform 266"/>
            <p:cNvSpPr>
              <a:spLocks/>
            </p:cNvSpPr>
            <p:nvPr/>
          </p:nvSpPr>
          <p:spPr bwMode="auto">
            <a:xfrm>
              <a:off x="6158351" y="3205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7" name="Freeform 267"/>
            <p:cNvSpPr>
              <a:spLocks/>
            </p:cNvSpPr>
            <p:nvPr/>
          </p:nvSpPr>
          <p:spPr bwMode="auto">
            <a:xfrm>
              <a:off x="6325331" y="3259257"/>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8" name="Freeform 268"/>
            <p:cNvSpPr>
              <a:spLocks/>
            </p:cNvSpPr>
            <p:nvPr/>
          </p:nvSpPr>
          <p:spPr bwMode="auto">
            <a:xfrm>
              <a:off x="6242926" y="3176852"/>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9" name="Freeform 269"/>
            <p:cNvSpPr>
              <a:spLocks/>
            </p:cNvSpPr>
            <p:nvPr/>
          </p:nvSpPr>
          <p:spPr bwMode="auto">
            <a:xfrm>
              <a:off x="6238588" y="3171431"/>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0" name="Freeform 270"/>
            <p:cNvSpPr>
              <a:spLocks/>
            </p:cNvSpPr>
            <p:nvPr/>
          </p:nvSpPr>
          <p:spPr bwMode="auto">
            <a:xfrm>
              <a:off x="6248347"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1" name="Freeform 271"/>
            <p:cNvSpPr>
              <a:spLocks/>
            </p:cNvSpPr>
            <p:nvPr/>
          </p:nvSpPr>
          <p:spPr bwMode="auto">
            <a:xfrm>
              <a:off x="6248347" y="31822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2" name="Freeform 272"/>
            <p:cNvSpPr>
              <a:spLocks/>
            </p:cNvSpPr>
            <p:nvPr/>
          </p:nvSpPr>
          <p:spPr bwMode="auto">
            <a:xfrm>
              <a:off x="6278707" y="3169262"/>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3" name="Freeform 273"/>
            <p:cNvSpPr>
              <a:spLocks/>
            </p:cNvSpPr>
            <p:nvPr/>
          </p:nvSpPr>
          <p:spPr bwMode="auto">
            <a:xfrm>
              <a:off x="6235335" y="3192032"/>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4" name="Freeform 274"/>
            <p:cNvSpPr>
              <a:spLocks/>
            </p:cNvSpPr>
            <p:nvPr/>
          </p:nvSpPr>
          <p:spPr bwMode="auto">
            <a:xfrm>
              <a:off x="6312320" y="3161672"/>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5" name="Freeform 275"/>
            <p:cNvSpPr>
              <a:spLocks/>
            </p:cNvSpPr>
            <p:nvPr/>
          </p:nvSpPr>
          <p:spPr bwMode="auto">
            <a:xfrm>
              <a:off x="6191964" y="3141071"/>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6" name="Freeform 276"/>
            <p:cNvSpPr>
              <a:spLocks/>
            </p:cNvSpPr>
            <p:nvPr/>
          </p:nvSpPr>
          <p:spPr bwMode="auto">
            <a:xfrm>
              <a:off x="6194132" y="3163840"/>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7" name="Freeform 277"/>
            <p:cNvSpPr>
              <a:spLocks/>
            </p:cNvSpPr>
            <p:nvPr/>
          </p:nvSpPr>
          <p:spPr bwMode="auto">
            <a:xfrm>
              <a:off x="6097631" y="3246246"/>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8" name="Freeform 278"/>
            <p:cNvSpPr>
              <a:spLocks/>
            </p:cNvSpPr>
            <p:nvPr/>
          </p:nvSpPr>
          <p:spPr bwMode="auto">
            <a:xfrm>
              <a:off x="6097631" y="3242993"/>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9" name="Freeform 279"/>
            <p:cNvSpPr>
              <a:spLocks/>
            </p:cNvSpPr>
            <p:nvPr/>
          </p:nvSpPr>
          <p:spPr bwMode="auto">
            <a:xfrm>
              <a:off x="5958843" y="3210465"/>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0" name="Freeform 280"/>
            <p:cNvSpPr>
              <a:spLocks/>
            </p:cNvSpPr>
            <p:nvPr/>
          </p:nvSpPr>
          <p:spPr bwMode="auto">
            <a:xfrm>
              <a:off x="6020647" y="3240825"/>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1" name="Freeform 281"/>
            <p:cNvSpPr>
              <a:spLocks/>
            </p:cNvSpPr>
            <p:nvPr/>
          </p:nvSpPr>
          <p:spPr bwMode="auto">
            <a:xfrm>
              <a:off x="6428338" y="3210465"/>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2" name="Freeform 282"/>
            <p:cNvSpPr>
              <a:spLocks/>
            </p:cNvSpPr>
            <p:nvPr/>
          </p:nvSpPr>
          <p:spPr bwMode="auto">
            <a:xfrm>
              <a:off x="6394725" y="3240825"/>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3" name="Freeform 283"/>
            <p:cNvSpPr>
              <a:spLocks/>
            </p:cNvSpPr>
            <p:nvPr/>
          </p:nvSpPr>
          <p:spPr bwMode="auto">
            <a:xfrm>
              <a:off x="6173531" y="2994692"/>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4" name="Freeform 284"/>
            <p:cNvSpPr>
              <a:spLocks/>
            </p:cNvSpPr>
            <p:nvPr/>
          </p:nvSpPr>
          <p:spPr bwMode="auto">
            <a:xfrm>
              <a:off x="6204975" y="3056497"/>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5" name="Freeform 285"/>
            <p:cNvSpPr>
              <a:spLocks/>
            </p:cNvSpPr>
            <p:nvPr/>
          </p:nvSpPr>
          <p:spPr bwMode="auto">
            <a:xfrm>
              <a:off x="6173531" y="3464187"/>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6" name="Freeform 286"/>
            <p:cNvSpPr>
              <a:spLocks/>
            </p:cNvSpPr>
            <p:nvPr/>
          </p:nvSpPr>
          <p:spPr bwMode="auto">
            <a:xfrm>
              <a:off x="6204975" y="343057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7" name="Freeform 287"/>
            <p:cNvSpPr>
              <a:spLocks/>
            </p:cNvSpPr>
            <p:nvPr/>
          </p:nvSpPr>
          <p:spPr bwMode="auto">
            <a:xfrm>
              <a:off x="6037996" y="3073845"/>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8" name="Freeform 288"/>
            <p:cNvSpPr>
              <a:spLocks/>
            </p:cNvSpPr>
            <p:nvPr/>
          </p:nvSpPr>
          <p:spPr bwMode="auto">
            <a:xfrm>
              <a:off x="6064018" y="3099868"/>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9" name="Freeform 289"/>
            <p:cNvSpPr>
              <a:spLocks/>
            </p:cNvSpPr>
            <p:nvPr/>
          </p:nvSpPr>
          <p:spPr bwMode="auto">
            <a:xfrm>
              <a:off x="6330752" y="3366602"/>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0" name="Freeform 290"/>
            <p:cNvSpPr>
              <a:spLocks/>
            </p:cNvSpPr>
            <p:nvPr/>
          </p:nvSpPr>
          <p:spPr bwMode="auto">
            <a:xfrm>
              <a:off x="6327500" y="3364433"/>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1" name="Freeform 291"/>
            <p:cNvSpPr>
              <a:spLocks/>
            </p:cNvSpPr>
            <p:nvPr/>
          </p:nvSpPr>
          <p:spPr bwMode="auto">
            <a:xfrm>
              <a:off x="6330752" y="3073845"/>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2" name="Freeform 292"/>
            <p:cNvSpPr>
              <a:spLocks/>
            </p:cNvSpPr>
            <p:nvPr/>
          </p:nvSpPr>
          <p:spPr bwMode="auto">
            <a:xfrm>
              <a:off x="6327500" y="3099868"/>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3" name="Freeform 293"/>
            <p:cNvSpPr>
              <a:spLocks/>
            </p:cNvSpPr>
            <p:nvPr/>
          </p:nvSpPr>
          <p:spPr bwMode="auto">
            <a:xfrm>
              <a:off x="6037996" y="3366602"/>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4" name="Freeform 294"/>
            <p:cNvSpPr>
              <a:spLocks/>
            </p:cNvSpPr>
            <p:nvPr/>
          </p:nvSpPr>
          <p:spPr bwMode="auto">
            <a:xfrm>
              <a:off x="6064018" y="3364433"/>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25" name="组合 124"/>
          <p:cNvGrpSpPr/>
          <p:nvPr/>
        </p:nvGrpSpPr>
        <p:grpSpPr>
          <a:xfrm>
            <a:off x="5840010" y="3668168"/>
            <a:ext cx="501199" cy="426460"/>
            <a:chOff x="7909299" y="3772690"/>
            <a:chExt cx="667095" cy="567616"/>
          </a:xfrm>
          <a:solidFill>
            <a:schemeClr val="bg1"/>
          </a:solidFill>
        </p:grpSpPr>
        <p:sp>
          <p:nvSpPr>
            <p:cNvPr id="126"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84402292"/>
      </p:ext>
    </p:extLst>
  </p:cSld>
  <p:clrMapOvr>
    <a:masterClrMapping/>
  </p:clrMapOvr>
  <mc:AlternateContent xmlns:mc="http://schemas.openxmlformats.org/markup-compatibility/2006" xmlns:p14="http://schemas.microsoft.com/office/powerpoint/2010/main">
    <mc:Choice Requires="p14">
      <p:transition spd="slow" p14:dur="1500" advClick="0" advTm="10535">
        <p:random/>
      </p:transition>
    </mc:Choice>
    <mc:Fallback xmlns="">
      <p:transition spd="slow" advClick="0" advTm="10535">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5" presetClass="entr"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anim calcmode="lin" valueType="num">
                                          <p:cBhvr>
                                            <p:cTn id="25" dur="500" fill="hold"/>
                                            <p:tgtEl>
                                              <p:spTgt spid="46"/>
                                            </p:tgtEl>
                                            <p:attrNameLst>
                                              <p:attrName>ppt_w</p:attrName>
                                            </p:attrNameLst>
                                          </p:cBhvr>
                                          <p:tavLst>
                                            <p:tav tm="0" fmla="#ppt_w*sin(2.5*pi*$)">
                                              <p:val>
                                                <p:fltVal val="0"/>
                                              </p:val>
                                            </p:tav>
                                            <p:tav tm="100000">
                                              <p:val>
                                                <p:fltVal val="1"/>
                                              </p:val>
                                            </p:tav>
                                          </p:tavLst>
                                        </p:anim>
                                        <p:anim calcmode="lin" valueType="num">
                                          <p:cBhvr>
                                            <p:cTn id="26" dur="500" fill="hold"/>
                                            <p:tgtEl>
                                              <p:spTgt spid="46"/>
                                            </p:tgtEl>
                                            <p:attrNameLst>
                                              <p:attrName>ppt_h</p:attrName>
                                            </p:attrNameLst>
                                          </p:cBhvr>
                                          <p:tavLst>
                                            <p:tav tm="0">
                                              <p:val>
                                                <p:strVal val="#ppt_h"/>
                                              </p:val>
                                            </p:tav>
                                            <p:tav tm="100000">
                                              <p:val>
                                                <p:strVal val="#ppt_h"/>
                                              </p:val>
                                            </p:tav>
                                          </p:tavLst>
                                        </p:anim>
                                      </p:childTnLst>
                                    </p:cTn>
                                  </p:par>
                                  <p:par>
                                    <p:cTn id="27" presetID="10"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2200"/>
                                </p:stCondLst>
                                <p:childTnLst>
                                  <p:par>
                                    <p:cTn id="31" presetID="21"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heel(1)">
                                          <p:cBhvr>
                                            <p:cTn id="33" dur="2000"/>
                                            <p:tgtEl>
                                              <p:spTgt spid="41"/>
                                            </p:tgtEl>
                                          </p:cBhvr>
                                        </p:animEffect>
                                      </p:childTnLst>
                                    </p:cTn>
                                  </p:par>
                                  <p:par>
                                    <p:cTn id="34" presetID="21" presetClass="entr" presetSubtype="1"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Effect transition="in" filter="wheel(1)">
                                          <p:cBhvr>
                                            <p:cTn id="36" dur="500"/>
                                            <p:tgtEl>
                                              <p:spTgt spid="40"/>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38"/>
                                            </p:tgtEl>
                                            <p:attrNameLst>
                                              <p:attrName>style.visibility</p:attrName>
                                            </p:attrNameLst>
                                          </p:cBhvr>
                                          <p:to>
                                            <p:strVal val="visible"/>
                                          </p:to>
                                        </p:set>
                                        <p:animEffect transition="in" filter="wheel(1)">
                                          <p:cBhvr>
                                            <p:cTn id="39" dur="500"/>
                                            <p:tgtEl>
                                              <p:spTgt spid="38"/>
                                            </p:tgtEl>
                                          </p:cBhvr>
                                        </p:animEffect>
                                      </p:childTnLst>
                                    </p:cTn>
                                  </p:par>
                                  <p:par>
                                    <p:cTn id="40" presetID="21" presetClass="entr" presetSubtype="1" fill="hold" grpId="0" nodeType="withEffect">
                                      <p:stCondLst>
                                        <p:cond delay="1500"/>
                                      </p:stCondLst>
                                      <p:childTnLst>
                                        <p:set>
                                          <p:cBhvr>
                                            <p:cTn id="41" dur="1" fill="hold">
                                              <p:stCondLst>
                                                <p:cond delay="0"/>
                                              </p:stCondLst>
                                            </p:cTn>
                                            <p:tgtEl>
                                              <p:spTgt spid="39"/>
                                            </p:tgtEl>
                                            <p:attrNameLst>
                                              <p:attrName>style.visibility</p:attrName>
                                            </p:attrNameLst>
                                          </p:cBhvr>
                                          <p:to>
                                            <p:strVal val="visible"/>
                                          </p:to>
                                        </p:set>
                                        <p:animEffect transition="in" filter="wheel(1)">
                                          <p:cBhvr>
                                            <p:cTn id="42" dur="500"/>
                                            <p:tgtEl>
                                              <p:spTgt spid="39"/>
                                            </p:tgtEl>
                                          </p:cBhvr>
                                        </p:animEffect>
                                      </p:childTnLst>
                                    </p:cTn>
                                  </p:par>
                                </p:childTnLst>
                              </p:cTn>
                            </p:par>
                            <p:par>
                              <p:cTn id="43" fill="hold">
                                <p:stCondLst>
                                  <p:cond delay="4200"/>
                                </p:stCondLst>
                                <p:childTnLst>
                                  <p:par>
                                    <p:cTn id="44" presetID="2" presetClass="entr" presetSubtype="4" accel="60000" fill="hold" grpId="0" nodeType="afterEffect" p14:presetBounceEnd="40000">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14:bounceEnd="40000">
                                          <p:cBhvr additive="base">
                                            <p:cTn id="46" dur="500" fill="hold"/>
                                            <p:tgtEl>
                                              <p:spTgt spid="42"/>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42"/>
                                            </p:tgtEl>
                                            <p:attrNameLst>
                                              <p:attrName>ppt_y</p:attrName>
                                            </p:attrNameLst>
                                          </p:cBhvr>
                                          <p:tavLst>
                                            <p:tav tm="0">
                                              <p:val>
                                                <p:strVal val="1+#ppt_h/2"/>
                                              </p:val>
                                            </p:tav>
                                            <p:tav tm="100000">
                                              <p:val>
                                                <p:strVal val="#ppt_y"/>
                                              </p:val>
                                            </p:tav>
                                          </p:tavLst>
                                        </p:anim>
                                      </p:childTnLst>
                                    </p:cTn>
                                  </p:par>
                                  <p:par>
                                    <p:cTn id="48" presetID="2" presetClass="entr" presetSubtype="4" accel="60000" fill="hold" grpId="0" nodeType="withEffect" p14:presetBounceEnd="40000">
                                      <p:stCondLst>
                                        <p:cond delay="200"/>
                                      </p:stCondLst>
                                      <p:childTnLst>
                                        <p:set>
                                          <p:cBhvr>
                                            <p:cTn id="49" dur="1" fill="hold">
                                              <p:stCondLst>
                                                <p:cond delay="0"/>
                                              </p:stCondLst>
                                            </p:cTn>
                                            <p:tgtEl>
                                              <p:spTgt spid="43"/>
                                            </p:tgtEl>
                                            <p:attrNameLst>
                                              <p:attrName>style.visibility</p:attrName>
                                            </p:attrNameLst>
                                          </p:cBhvr>
                                          <p:to>
                                            <p:strVal val="visible"/>
                                          </p:to>
                                        </p:set>
                                        <p:anim calcmode="lin" valueType="num" p14:bounceEnd="40000">
                                          <p:cBhvr additive="base">
                                            <p:cTn id="50" dur="500" fill="hold"/>
                                            <p:tgtEl>
                                              <p:spTgt spid="43"/>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43"/>
                                            </p:tgtEl>
                                            <p:attrNameLst>
                                              <p:attrName>ppt_y</p:attrName>
                                            </p:attrNameLst>
                                          </p:cBhvr>
                                          <p:tavLst>
                                            <p:tav tm="0">
                                              <p:val>
                                                <p:strVal val="1+#ppt_h/2"/>
                                              </p:val>
                                            </p:tav>
                                            <p:tav tm="100000">
                                              <p:val>
                                                <p:strVal val="#ppt_y"/>
                                              </p:val>
                                            </p:tav>
                                          </p:tavLst>
                                        </p:anim>
                                      </p:childTnLst>
                                    </p:cTn>
                                  </p:par>
                                  <p:par>
                                    <p:cTn id="52" presetID="2" presetClass="entr" presetSubtype="4" accel="60000" fill="hold" grpId="0" nodeType="withEffect" p14:presetBounceEnd="40000">
                                      <p:stCondLst>
                                        <p:cond delay="400"/>
                                      </p:stCondLst>
                                      <p:childTnLst>
                                        <p:set>
                                          <p:cBhvr>
                                            <p:cTn id="53" dur="1" fill="hold">
                                              <p:stCondLst>
                                                <p:cond delay="0"/>
                                              </p:stCondLst>
                                            </p:cTn>
                                            <p:tgtEl>
                                              <p:spTgt spid="44"/>
                                            </p:tgtEl>
                                            <p:attrNameLst>
                                              <p:attrName>style.visibility</p:attrName>
                                            </p:attrNameLst>
                                          </p:cBhvr>
                                          <p:to>
                                            <p:strVal val="visible"/>
                                          </p:to>
                                        </p:set>
                                        <p:anim calcmode="lin" valueType="num" p14:bounceEnd="40000">
                                          <p:cBhvr additive="base">
                                            <p:cTn id="54" dur="5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55" dur="500" fill="hold"/>
                                            <p:tgtEl>
                                              <p:spTgt spid="44"/>
                                            </p:tgtEl>
                                            <p:attrNameLst>
                                              <p:attrName>ppt_y</p:attrName>
                                            </p:attrNameLst>
                                          </p:cBhvr>
                                          <p:tavLst>
                                            <p:tav tm="0">
                                              <p:val>
                                                <p:strVal val="1+#ppt_h/2"/>
                                              </p:val>
                                            </p:tav>
                                            <p:tav tm="100000">
                                              <p:val>
                                                <p:strVal val="#ppt_y"/>
                                              </p:val>
                                            </p:tav>
                                          </p:tavLst>
                                        </p:anim>
                                      </p:childTnLst>
                                    </p:cTn>
                                  </p:par>
                                  <p:par>
                                    <p:cTn id="56" presetID="2" presetClass="entr" presetSubtype="4" accel="60000" fill="hold" grpId="0" nodeType="withEffect" p14:presetBounceEnd="40000">
                                      <p:stCondLst>
                                        <p:cond delay="600"/>
                                      </p:stCondLst>
                                      <p:childTnLst>
                                        <p:set>
                                          <p:cBhvr>
                                            <p:cTn id="57" dur="1" fill="hold">
                                              <p:stCondLst>
                                                <p:cond delay="0"/>
                                              </p:stCondLst>
                                            </p:cTn>
                                            <p:tgtEl>
                                              <p:spTgt spid="45"/>
                                            </p:tgtEl>
                                            <p:attrNameLst>
                                              <p:attrName>style.visibility</p:attrName>
                                            </p:attrNameLst>
                                          </p:cBhvr>
                                          <p:to>
                                            <p:strVal val="visible"/>
                                          </p:to>
                                        </p:set>
                                        <p:anim calcmode="lin" valueType="num" p14:bounceEnd="40000">
                                          <p:cBhvr additive="base">
                                            <p:cTn id="58"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300"/>
                                </p:stCondLst>
                                <p:childTnLst>
                                  <p:par>
                                    <p:cTn id="61" presetID="53" presetClass="entr" presetSubtype="16"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fltVal val="0"/>
                                              </p:val>
                                            </p:tav>
                                            <p:tav tm="100000">
                                              <p:val>
                                                <p:strVal val="#ppt_w"/>
                                              </p:val>
                                            </p:tav>
                                          </p:tavLst>
                                        </p:anim>
                                        <p:anim calcmode="lin" valueType="num">
                                          <p:cBhvr>
                                            <p:cTn id="64" dur="500" fill="hold"/>
                                            <p:tgtEl>
                                              <p:spTgt spid="47"/>
                                            </p:tgtEl>
                                            <p:attrNameLst>
                                              <p:attrName>ppt_h</p:attrName>
                                            </p:attrNameLst>
                                          </p:cBhvr>
                                          <p:tavLst>
                                            <p:tav tm="0">
                                              <p:val>
                                                <p:fltVal val="0"/>
                                              </p:val>
                                            </p:tav>
                                            <p:tav tm="100000">
                                              <p:val>
                                                <p:strVal val="#ppt_h"/>
                                              </p:val>
                                            </p:tav>
                                          </p:tavLst>
                                        </p:anim>
                                        <p:animEffect transition="in" filter="fade">
                                          <p:cBhvr>
                                            <p:cTn id="65" dur="500"/>
                                            <p:tgtEl>
                                              <p:spTgt spid="47"/>
                                            </p:tgtEl>
                                          </p:cBhvr>
                                        </p:animEffect>
                                      </p:childTnLst>
                                    </p:cTn>
                                  </p:par>
                                </p:childTnLst>
                              </p:cTn>
                            </p:par>
                            <p:par>
                              <p:cTn id="66" fill="hold">
                                <p:stCondLst>
                                  <p:cond delay="5800"/>
                                </p:stCondLst>
                                <p:childTnLst>
                                  <p:par>
                                    <p:cTn id="67" presetID="1" presetClass="entr" presetSubtype="0"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26" presetClass="emph" presetSubtype="0" fill="hold" nodeType="withEffect">
                                      <p:stCondLst>
                                        <p:cond delay="0"/>
                                      </p:stCondLst>
                                      <p:childTnLst>
                                        <p:animEffect transition="out" filter="fade">
                                          <p:cBhvr>
                                            <p:cTn id="70" dur="500" tmFilter="0, 0; .2, .5; .8, .5; 1, 0"/>
                                            <p:tgtEl>
                                              <p:spTgt spid="63"/>
                                            </p:tgtEl>
                                          </p:cBhvr>
                                        </p:animEffect>
                                        <p:animScale>
                                          <p:cBhvr>
                                            <p:cTn id="71" dur="250" autoRev="1" fill="hold"/>
                                            <p:tgtEl>
                                              <p:spTgt spid="63"/>
                                            </p:tgtEl>
                                          </p:cBhvr>
                                          <p:by x="105000" y="105000"/>
                                        </p:animScale>
                                      </p:childTnLst>
                                    </p:cTn>
                                  </p:par>
                                  <p:par>
                                    <p:cTn id="72" presetID="16" presetClass="entr" presetSubtype="37"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barn(outVertical)">
                                          <p:cBhvr>
                                            <p:cTn id="74" dur="500"/>
                                            <p:tgtEl>
                                              <p:spTgt spid="57"/>
                                            </p:tgtEl>
                                          </p:cBhvr>
                                        </p:animEffect>
                                      </p:childTnLst>
                                    </p:cTn>
                                  </p:par>
                                </p:childTnLst>
                              </p:cTn>
                            </p:par>
                            <p:par>
                              <p:cTn id="75" fill="hold">
                                <p:stCondLst>
                                  <p:cond delay="6300"/>
                                </p:stCondLst>
                                <p:childTnLst>
                                  <p:par>
                                    <p:cTn id="76" presetID="53" presetClass="entr" presetSubtype="16"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childTnLst>
                              </p:cTn>
                            </p:par>
                            <p:par>
                              <p:cTn id="81" fill="hold">
                                <p:stCondLst>
                                  <p:cond delay="6800"/>
                                </p:stCondLst>
                                <p:childTnLst>
                                  <p:par>
                                    <p:cTn id="82" presetID="1"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childTnLst>
                                    </p:cTn>
                                  </p:par>
                                  <p:par>
                                    <p:cTn id="84" presetID="26" presetClass="emph" presetSubtype="0" fill="hold" nodeType="withEffect">
                                      <p:stCondLst>
                                        <p:cond delay="0"/>
                                      </p:stCondLst>
                                      <p:childTnLst>
                                        <p:animEffect transition="out" filter="fade">
                                          <p:cBhvr>
                                            <p:cTn id="85" dur="500" tmFilter="0, 0; .2, .5; .8, .5; 1, 0"/>
                                            <p:tgtEl>
                                              <p:spTgt spid="69"/>
                                            </p:tgtEl>
                                          </p:cBhvr>
                                        </p:animEffect>
                                        <p:animScale>
                                          <p:cBhvr>
                                            <p:cTn id="86" dur="250" autoRev="1" fill="hold"/>
                                            <p:tgtEl>
                                              <p:spTgt spid="69"/>
                                            </p:tgtEl>
                                          </p:cBhvr>
                                          <p:by x="105000" y="105000"/>
                                        </p:animScale>
                                      </p:childTnLst>
                                    </p:cTn>
                                  </p:par>
                                  <p:par>
                                    <p:cTn id="87" presetID="16" presetClass="entr" presetSubtype="37"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barn(outVertical)">
                                          <p:cBhvr>
                                            <p:cTn id="89" dur="500"/>
                                            <p:tgtEl>
                                              <p:spTgt spid="51"/>
                                            </p:tgtEl>
                                          </p:cBhvr>
                                        </p:animEffect>
                                      </p:childTnLst>
                                    </p:cTn>
                                  </p:par>
                                </p:childTnLst>
                              </p:cTn>
                            </p:par>
                            <p:par>
                              <p:cTn id="90" fill="hold">
                                <p:stCondLst>
                                  <p:cond delay="7300"/>
                                </p:stCondLst>
                                <p:childTnLst>
                                  <p:par>
                                    <p:cTn id="91" presetID="53" presetClass="entr" presetSubtype="16"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ppt_w</p:attrName>
                                            </p:attrNameLst>
                                          </p:cBhvr>
                                          <p:tavLst>
                                            <p:tav tm="0">
                                              <p:val>
                                                <p:fltVal val="0"/>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animEffect transition="in" filter="fade">
                                          <p:cBhvr>
                                            <p:cTn id="95" dur="500"/>
                                            <p:tgtEl>
                                              <p:spTgt spid="49"/>
                                            </p:tgtEl>
                                          </p:cBhvr>
                                        </p:animEffect>
                                      </p:childTnLst>
                                    </p:cTn>
                                  </p:par>
                                </p:childTnLst>
                              </p:cTn>
                            </p:par>
                            <p:par>
                              <p:cTn id="96" fill="hold">
                                <p:stCondLst>
                                  <p:cond delay="7800"/>
                                </p:stCondLst>
                                <p:childTnLst>
                                  <p:par>
                                    <p:cTn id="97" presetID="1" presetClass="entr" presetSubtype="0" fill="hold" nodeType="after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26" presetClass="emph" presetSubtype="0" fill="hold" nodeType="withEffect">
                                      <p:stCondLst>
                                        <p:cond delay="0"/>
                                      </p:stCondLst>
                                      <p:childTnLst>
                                        <p:animEffect transition="out" filter="fade">
                                          <p:cBhvr>
                                            <p:cTn id="100" dur="500" tmFilter="0, 0; .2, .5; .8, .5; 1, 0"/>
                                            <p:tgtEl>
                                              <p:spTgt spid="78"/>
                                            </p:tgtEl>
                                          </p:cBhvr>
                                        </p:animEffect>
                                        <p:animScale>
                                          <p:cBhvr>
                                            <p:cTn id="101" dur="250" autoRev="1" fill="hold"/>
                                            <p:tgtEl>
                                              <p:spTgt spid="78"/>
                                            </p:tgtEl>
                                          </p:cBhvr>
                                          <p:by x="105000" y="105000"/>
                                        </p:animScale>
                                      </p:childTnLst>
                                    </p:cTn>
                                  </p:par>
                                  <p:par>
                                    <p:cTn id="102" presetID="16" presetClass="entr" presetSubtype="37" fill="hold" nodeType="with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barn(outVertical)">
                                          <p:cBhvr>
                                            <p:cTn id="104" dur="500"/>
                                            <p:tgtEl>
                                              <p:spTgt spid="60"/>
                                            </p:tgtEl>
                                          </p:cBhvr>
                                        </p:animEffect>
                                      </p:childTnLst>
                                    </p:cTn>
                                  </p:par>
                                </p:childTnLst>
                              </p:cTn>
                            </p:par>
                            <p:par>
                              <p:cTn id="105" fill="hold">
                                <p:stCondLst>
                                  <p:cond delay="8300"/>
                                </p:stCondLst>
                                <p:childTnLst>
                                  <p:par>
                                    <p:cTn id="106" presetID="53" presetClass="entr" presetSubtype="16"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 calcmode="lin" valueType="num">
                                          <p:cBhvr>
                                            <p:cTn id="108" dur="500" fill="hold"/>
                                            <p:tgtEl>
                                              <p:spTgt spid="50"/>
                                            </p:tgtEl>
                                            <p:attrNameLst>
                                              <p:attrName>ppt_w</p:attrName>
                                            </p:attrNameLst>
                                          </p:cBhvr>
                                          <p:tavLst>
                                            <p:tav tm="0">
                                              <p:val>
                                                <p:fltVal val="0"/>
                                              </p:val>
                                            </p:tav>
                                            <p:tav tm="100000">
                                              <p:val>
                                                <p:strVal val="#ppt_w"/>
                                              </p:val>
                                            </p:tav>
                                          </p:tavLst>
                                        </p:anim>
                                        <p:anim calcmode="lin" valueType="num">
                                          <p:cBhvr>
                                            <p:cTn id="109" dur="500" fill="hold"/>
                                            <p:tgtEl>
                                              <p:spTgt spid="50"/>
                                            </p:tgtEl>
                                            <p:attrNameLst>
                                              <p:attrName>ppt_h</p:attrName>
                                            </p:attrNameLst>
                                          </p:cBhvr>
                                          <p:tavLst>
                                            <p:tav tm="0">
                                              <p:val>
                                                <p:fltVal val="0"/>
                                              </p:val>
                                            </p:tav>
                                            <p:tav tm="100000">
                                              <p:val>
                                                <p:strVal val="#ppt_h"/>
                                              </p:val>
                                            </p:tav>
                                          </p:tavLst>
                                        </p:anim>
                                        <p:animEffect transition="in" filter="fade">
                                          <p:cBhvr>
                                            <p:cTn id="110" dur="500"/>
                                            <p:tgtEl>
                                              <p:spTgt spid="50"/>
                                            </p:tgtEl>
                                          </p:cBhvr>
                                        </p:animEffect>
                                      </p:childTnLst>
                                    </p:cTn>
                                  </p:par>
                                </p:childTnLst>
                              </p:cTn>
                            </p:par>
                            <p:par>
                              <p:cTn id="111" fill="hold">
                                <p:stCondLst>
                                  <p:cond delay="8800"/>
                                </p:stCondLst>
                                <p:childTnLst>
                                  <p:par>
                                    <p:cTn id="112" presetID="1" presetClass="entr" presetSubtype="0" fill="hold" nodeType="afterEffect">
                                      <p:stCondLst>
                                        <p:cond delay="0"/>
                                      </p:stCondLst>
                                      <p:childTnLst>
                                        <p:set>
                                          <p:cBhvr>
                                            <p:cTn id="113" dur="1" fill="hold">
                                              <p:stCondLst>
                                                <p:cond delay="0"/>
                                              </p:stCondLst>
                                            </p:cTn>
                                            <p:tgtEl>
                                              <p:spTgt spid="86"/>
                                            </p:tgtEl>
                                            <p:attrNameLst>
                                              <p:attrName>style.visibility</p:attrName>
                                            </p:attrNameLst>
                                          </p:cBhvr>
                                          <p:to>
                                            <p:strVal val="visible"/>
                                          </p:to>
                                        </p:set>
                                      </p:childTnLst>
                                    </p:cTn>
                                  </p:par>
                                  <p:par>
                                    <p:cTn id="114" presetID="26" presetClass="emph" presetSubtype="0" fill="hold" nodeType="withEffect">
                                      <p:stCondLst>
                                        <p:cond delay="0"/>
                                      </p:stCondLst>
                                      <p:childTnLst>
                                        <p:animEffect transition="out" filter="fade">
                                          <p:cBhvr>
                                            <p:cTn id="115" dur="500" tmFilter="0, 0; .2, .5; .8, .5; 1, 0"/>
                                            <p:tgtEl>
                                              <p:spTgt spid="86"/>
                                            </p:tgtEl>
                                          </p:cBhvr>
                                        </p:animEffect>
                                        <p:animScale>
                                          <p:cBhvr>
                                            <p:cTn id="116" dur="250" autoRev="1" fill="hold"/>
                                            <p:tgtEl>
                                              <p:spTgt spid="86"/>
                                            </p:tgtEl>
                                          </p:cBhvr>
                                          <p:by x="105000" y="105000"/>
                                        </p:animScale>
                                      </p:childTnLst>
                                    </p:cTn>
                                  </p:par>
                                  <p:par>
                                    <p:cTn id="117" presetID="16" presetClass="entr" presetSubtype="37" fill="hold"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barn(outVertical)">
                                          <p:cBhvr>
                                            <p:cTn id="1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5" presetClass="entr"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anim calcmode="lin" valueType="num">
                                          <p:cBhvr>
                                            <p:cTn id="25" dur="500" fill="hold"/>
                                            <p:tgtEl>
                                              <p:spTgt spid="46"/>
                                            </p:tgtEl>
                                            <p:attrNameLst>
                                              <p:attrName>ppt_w</p:attrName>
                                            </p:attrNameLst>
                                          </p:cBhvr>
                                          <p:tavLst>
                                            <p:tav tm="0" fmla="#ppt_w*sin(2.5*pi*$)">
                                              <p:val>
                                                <p:fltVal val="0"/>
                                              </p:val>
                                            </p:tav>
                                            <p:tav tm="100000">
                                              <p:val>
                                                <p:fltVal val="1"/>
                                              </p:val>
                                            </p:tav>
                                          </p:tavLst>
                                        </p:anim>
                                        <p:anim calcmode="lin" valueType="num">
                                          <p:cBhvr>
                                            <p:cTn id="26" dur="500" fill="hold"/>
                                            <p:tgtEl>
                                              <p:spTgt spid="46"/>
                                            </p:tgtEl>
                                            <p:attrNameLst>
                                              <p:attrName>ppt_h</p:attrName>
                                            </p:attrNameLst>
                                          </p:cBhvr>
                                          <p:tavLst>
                                            <p:tav tm="0">
                                              <p:val>
                                                <p:strVal val="#ppt_h"/>
                                              </p:val>
                                            </p:tav>
                                            <p:tav tm="100000">
                                              <p:val>
                                                <p:strVal val="#ppt_h"/>
                                              </p:val>
                                            </p:tav>
                                          </p:tavLst>
                                        </p:anim>
                                      </p:childTnLst>
                                    </p:cTn>
                                  </p:par>
                                  <p:par>
                                    <p:cTn id="27" presetID="10"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2200"/>
                                </p:stCondLst>
                                <p:childTnLst>
                                  <p:par>
                                    <p:cTn id="31" presetID="21"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heel(1)">
                                          <p:cBhvr>
                                            <p:cTn id="33" dur="2000"/>
                                            <p:tgtEl>
                                              <p:spTgt spid="41"/>
                                            </p:tgtEl>
                                          </p:cBhvr>
                                        </p:animEffect>
                                      </p:childTnLst>
                                    </p:cTn>
                                  </p:par>
                                  <p:par>
                                    <p:cTn id="34" presetID="21" presetClass="entr" presetSubtype="1"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Effect transition="in" filter="wheel(1)">
                                          <p:cBhvr>
                                            <p:cTn id="36" dur="500"/>
                                            <p:tgtEl>
                                              <p:spTgt spid="40"/>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38"/>
                                            </p:tgtEl>
                                            <p:attrNameLst>
                                              <p:attrName>style.visibility</p:attrName>
                                            </p:attrNameLst>
                                          </p:cBhvr>
                                          <p:to>
                                            <p:strVal val="visible"/>
                                          </p:to>
                                        </p:set>
                                        <p:animEffect transition="in" filter="wheel(1)">
                                          <p:cBhvr>
                                            <p:cTn id="39" dur="500"/>
                                            <p:tgtEl>
                                              <p:spTgt spid="38"/>
                                            </p:tgtEl>
                                          </p:cBhvr>
                                        </p:animEffect>
                                      </p:childTnLst>
                                    </p:cTn>
                                  </p:par>
                                  <p:par>
                                    <p:cTn id="40" presetID="21" presetClass="entr" presetSubtype="1" fill="hold" grpId="0" nodeType="withEffect">
                                      <p:stCondLst>
                                        <p:cond delay="1500"/>
                                      </p:stCondLst>
                                      <p:childTnLst>
                                        <p:set>
                                          <p:cBhvr>
                                            <p:cTn id="41" dur="1" fill="hold">
                                              <p:stCondLst>
                                                <p:cond delay="0"/>
                                              </p:stCondLst>
                                            </p:cTn>
                                            <p:tgtEl>
                                              <p:spTgt spid="39"/>
                                            </p:tgtEl>
                                            <p:attrNameLst>
                                              <p:attrName>style.visibility</p:attrName>
                                            </p:attrNameLst>
                                          </p:cBhvr>
                                          <p:to>
                                            <p:strVal val="visible"/>
                                          </p:to>
                                        </p:set>
                                        <p:animEffect transition="in" filter="wheel(1)">
                                          <p:cBhvr>
                                            <p:cTn id="42" dur="500"/>
                                            <p:tgtEl>
                                              <p:spTgt spid="39"/>
                                            </p:tgtEl>
                                          </p:cBhvr>
                                        </p:animEffect>
                                      </p:childTnLst>
                                    </p:cTn>
                                  </p:par>
                                </p:childTnLst>
                              </p:cTn>
                            </p:par>
                            <p:par>
                              <p:cTn id="43" fill="hold">
                                <p:stCondLst>
                                  <p:cond delay="4200"/>
                                </p:stCondLst>
                                <p:childTnLst>
                                  <p:par>
                                    <p:cTn id="44" presetID="2" presetClass="entr" presetSubtype="4" accel="6000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ppt_x"/>
                                              </p:val>
                                            </p:tav>
                                            <p:tav tm="100000">
                                              <p:val>
                                                <p:strVal val="#ppt_x"/>
                                              </p:val>
                                            </p:tav>
                                          </p:tavLst>
                                        </p:anim>
                                        <p:anim calcmode="lin" valueType="num">
                                          <p:cBhvr additive="base">
                                            <p:cTn id="47" dur="500" fill="hold"/>
                                            <p:tgtEl>
                                              <p:spTgt spid="42"/>
                                            </p:tgtEl>
                                            <p:attrNameLst>
                                              <p:attrName>ppt_y</p:attrName>
                                            </p:attrNameLst>
                                          </p:cBhvr>
                                          <p:tavLst>
                                            <p:tav tm="0">
                                              <p:val>
                                                <p:strVal val="1+#ppt_h/2"/>
                                              </p:val>
                                            </p:tav>
                                            <p:tav tm="100000">
                                              <p:val>
                                                <p:strVal val="#ppt_y"/>
                                              </p:val>
                                            </p:tav>
                                          </p:tavLst>
                                        </p:anim>
                                      </p:childTnLst>
                                    </p:cTn>
                                  </p:par>
                                  <p:par>
                                    <p:cTn id="48" presetID="2" presetClass="entr" presetSubtype="4" accel="60000" fill="hold" grpId="0" nodeType="withEffect">
                                      <p:stCondLst>
                                        <p:cond delay="20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par>
                                    <p:cTn id="52" presetID="2" presetClass="entr" presetSubtype="4" accel="60000" fill="hold" grpId="0" nodeType="withEffect">
                                      <p:stCondLst>
                                        <p:cond delay="40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par>
                                    <p:cTn id="56" presetID="2" presetClass="entr" presetSubtype="4" accel="60000" fill="hold" grpId="0" nodeType="withEffect">
                                      <p:stCondLst>
                                        <p:cond delay="60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300"/>
                                </p:stCondLst>
                                <p:childTnLst>
                                  <p:par>
                                    <p:cTn id="61" presetID="53" presetClass="entr" presetSubtype="16"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fltVal val="0"/>
                                              </p:val>
                                            </p:tav>
                                            <p:tav tm="100000">
                                              <p:val>
                                                <p:strVal val="#ppt_w"/>
                                              </p:val>
                                            </p:tav>
                                          </p:tavLst>
                                        </p:anim>
                                        <p:anim calcmode="lin" valueType="num">
                                          <p:cBhvr>
                                            <p:cTn id="64" dur="500" fill="hold"/>
                                            <p:tgtEl>
                                              <p:spTgt spid="47"/>
                                            </p:tgtEl>
                                            <p:attrNameLst>
                                              <p:attrName>ppt_h</p:attrName>
                                            </p:attrNameLst>
                                          </p:cBhvr>
                                          <p:tavLst>
                                            <p:tav tm="0">
                                              <p:val>
                                                <p:fltVal val="0"/>
                                              </p:val>
                                            </p:tav>
                                            <p:tav tm="100000">
                                              <p:val>
                                                <p:strVal val="#ppt_h"/>
                                              </p:val>
                                            </p:tav>
                                          </p:tavLst>
                                        </p:anim>
                                        <p:animEffect transition="in" filter="fade">
                                          <p:cBhvr>
                                            <p:cTn id="65" dur="500"/>
                                            <p:tgtEl>
                                              <p:spTgt spid="47"/>
                                            </p:tgtEl>
                                          </p:cBhvr>
                                        </p:animEffect>
                                      </p:childTnLst>
                                    </p:cTn>
                                  </p:par>
                                </p:childTnLst>
                              </p:cTn>
                            </p:par>
                            <p:par>
                              <p:cTn id="66" fill="hold">
                                <p:stCondLst>
                                  <p:cond delay="5800"/>
                                </p:stCondLst>
                                <p:childTnLst>
                                  <p:par>
                                    <p:cTn id="67" presetID="1" presetClass="entr" presetSubtype="0"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26" presetClass="emph" presetSubtype="0" fill="hold" nodeType="withEffect">
                                      <p:stCondLst>
                                        <p:cond delay="0"/>
                                      </p:stCondLst>
                                      <p:childTnLst>
                                        <p:animEffect transition="out" filter="fade">
                                          <p:cBhvr>
                                            <p:cTn id="70" dur="500" tmFilter="0, 0; .2, .5; .8, .5; 1, 0"/>
                                            <p:tgtEl>
                                              <p:spTgt spid="63"/>
                                            </p:tgtEl>
                                          </p:cBhvr>
                                        </p:animEffect>
                                        <p:animScale>
                                          <p:cBhvr>
                                            <p:cTn id="71" dur="250" autoRev="1" fill="hold"/>
                                            <p:tgtEl>
                                              <p:spTgt spid="63"/>
                                            </p:tgtEl>
                                          </p:cBhvr>
                                          <p:by x="105000" y="105000"/>
                                        </p:animScale>
                                      </p:childTnLst>
                                    </p:cTn>
                                  </p:par>
                                  <p:par>
                                    <p:cTn id="72" presetID="16" presetClass="entr" presetSubtype="37"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barn(outVertical)">
                                          <p:cBhvr>
                                            <p:cTn id="74" dur="500"/>
                                            <p:tgtEl>
                                              <p:spTgt spid="57"/>
                                            </p:tgtEl>
                                          </p:cBhvr>
                                        </p:animEffect>
                                      </p:childTnLst>
                                    </p:cTn>
                                  </p:par>
                                </p:childTnLst>
                              </p:cTn>
                            </p:par>
                            <p:par>
                              <p:cTn id="75" fill="hold">
                                <p:stCondLst>
                                  <p:cond delay="6300"/>
                                </p:stCondLst>
                                <p:childTnLst>
                                  <p:par>
                                    <p:cTn id="76" presetID="53" presetClass="entr" presetSubtype="16"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childTnLst>
                              </p:cTn>
                            </p:par>
                            <p:par>
                              <p:cTn id="81" fill="hold">
                                <p:stCondLst>
                                  <p:cond delay="6800"/>
                                </p:stCondLst>
                                <p:childTnLst>
                                  <p:par>
                                    <p:cTn id="82" presetID="1"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childTnLst>
                                    </p:cTn>
                                  </p:par>
                                  <p:par>
                                    <p:cTn id="84" presetID="26" presetClass="emph" presetSubtype="0" fill="hold" nodeType="withEffect">
                                      <p:stCondLst>
                                        <p:cond delay="0"/>
                                      </p:stCondLst>
                                      <p:childTnLst>
                                        <p:animEffect transition="out" filter="fade">
                                          <p:cBhvr>
                                            <p:cTn id="85" dur="500" tmFilter="0, 0; .2, .5; .8, .5; 1, 0"/>
                                            <p:tgtEl>
                                              <p:spTgt spid="69"/>
                                            </p:tgtEl>
                                          </p:cBhvr>
                                        </p:animEffect>
                                        <p:animScale>
                                          <p:cBhvr>
                                            <p:cTn id="86" dur="250" autoRev="1" fill="hold"/>
                                            <p:tgtEl>
                                              <p:spTgt spid="69"/>
                                            </p:tgtEl>
                                          </p:cBhvr>
                                          <p:by x="105000" y="105000"/>
                                        </p:animScale>
                                      </p:childTnLst>
                                    </p:cTn>
                                  </p:par>
                                  <p:par>
                                    <p:cTn id="87" presetID="16" presetClass="entr" presetSubtype="37"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barn(outVertical)">
                                          <p:cBhvr>
                                            <p:cTn id="89" dur="500"/>
                                            <p:tgtEl>
                                              <p:spTgt spid="51"/>
                                            </p:tgtEl>
                                          </p:cBhvr>
                                        </p:animEffect>
                                      </p:childTnLst>
                                    </p:cTn>
                                  </p:par>
                                </p:childTnLst>
                              </p:cTn>
                            </p:par>
                            <p:par>
                              <p:cTn id="90" fill="hold">
                                <p:stCondLst>
                                  <p:cond delay="7300"/>
                                </p:stCondLst>
                                <p:childTnLst>
                                  <p:par>
                                    <p:cTn id="91" presetID="53" presetClass="entr" presetSubtype="16"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ppt_w</p:attrName>
                                            </p:attrNameLst>
                                          </p:cBhvr>
                                          <p:tavLst>
                                            <p:tav tm="0">
                                              <p:val>
                                                <p:fltVal val="0"/>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animEffect transition="in" filter="fade">
                                          <p:cBhvr>
                                            <p:cTn id="95" dur="500"/>
                                            <p:tgtEl>
                                              <p:spTgt spid="49"/>
                                            </p:tgtEl>
                                          </p:cBhvr>
                                        </p:animEffect>
                                      </p:childTnLst>
                                    </p:cTn>
                                  </p:par>
                                </p:childTnLst>
                              </p:cTn>
                            </p:par>
                            <p:par>
                              <p:cTn id="96" fill="hold">
                                <p:stCondLst>
                                  <p:cond delay="7800"/>
                                </p:stCondLst>
                                <p:childTnLst>
                                  <p:par>
                                    <p:cTn id="97" presetID="1" presetClass="entr" presetSubtype="0" fill="hold" nodeType="after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26" presetClass="emph" presetSubtype="0" fill="hold" nodeType="withEffect">
                                      <p:stCondLst>
                                        <p:cond delay="0"/>
                                      </p:stCondLst>
                                      <p:childTnLst>
                                        <p:animEffect transition="out" filter="fade">
                                          <p:cBhvr>
                                            <p:cTn id="100" dur="500" tmFilter="0, 0; .2, .5; .8, .5; 1, 0"/>
                                            <p:tgtEl>
                                              <p:spTgt spid="78"/>
                                            </p:tgtEl>
                                          </p:cBhvr>
                                        </p:animEffect>
                                        <p:animScale>
                                          <p:cBhvr>
                                            <p:cTn id="101" dur="250" autoRev="1" fill="hold"/>
                                            <p:tgtEl>
                                              <p:spTgt spid="78"/>
                                            </p:tgtEl>
                                          </p:cBhvr>
                                          <p:by x="105000" y="105000"/>
                                        </p:animScale>
                                      </p:childTnLst>
                                    </p:cTn>
                                  </p:par>
                                  <p:par>
                                    <p:cTn id="102" presetID="16" presetClass="entr" presetSubtype="37" fill="hold" nodeType="with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barn(outVertical)">
                                          <p:cBhvr>
                                            <p:cTn id="104" dur="500"/>
                                            <p:tgtEl>
                                              <p:spTgt spid="60"/>
                                            </p:tgtEl>
                                          </p:cBhvr>
                                        </p:animEffect>
                                      </p:childTnLst>
                                    </p:cTn>
                                  </p:par>
                                </p:childTnLst>
                              </p:cTn>
                            </p:par>
                            <p:par>
                              <p:cTn id="105" fill="hold">
                                <p:stCondLst>
                                  <p:cond delay="8300"/>
                                </p:stCondLst>
                                <p:childTnLst>
                                  <p:par>
                                    <p:cTn id="106" presetID="53" presetClass="entr" presetSubtype="16"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 calcmode="lin" valueType="num">
                                          <p:cBhvr>
                                            <p:cTn id="108" dur="500" fill="hold"/>
                                            <p:tgtEl>
                                              <p:spTgt spid="50"/>
                                            </p:tgtEl>
                                            <p:attrNameLst>
                                              <p:attrName>ppt_w</p:attrName>
                                            </p:attrNameLst>
                                          </p:cBhvr>
                                          <p:tavLst>
                                            <p:tav tm="0">
                                              <p:val>
                                                <p:fltVal val="0"/>
                                              </p:val>
                                            </p:tav>
                                            <p:tav tm="100000">
                                              <p:val>
                                                <p:strVal val="#ppt_w"/>
                                              </p:val>
                                            </p:tav>
                                          </p:tavLst>
                                        </p:anim>
                                        <p:anim calcmode="lin" valueType="num">
                                          <p:cBhvr>
                                            <p:cTn id="109" dur="500" fill="hold"/>
                                            <p:tgtEl>
                                              <p:spTgt spid="50"/>
                                            </p:tgtEl>
                                            <p:attrNameLst>
                                              <p:attrName>ppt_h</p:attrName>
                                            </p:attrNameLst>
                                          </p:cBhvr>
                                          <p:tavLst>
                                            <p:tav tm="0">
                                              <p:val>
                                                <p:fltVal val="0"/>
                                              </p:val>
                                            </p:tav>
                                            <p:tav tm="100000">
                                              <p:val>
                                                <p:strVal val="#ppt_h"/>
                                              </p:val>
                                            </p:tav>
                                          </p:tavLst>
                                        </p:anim>
                                        <p:animEffect transition="in" filter="fade">
                                          <p:cBhvr>
                                            <p:cTn id="110" dur="500"/>
                                            <p:tgtEl>
                                              <p:spTgt spid="50"/>
                                            </p:tgtEl>
                                          </p:cBhvr>
                                        </p:animEffect>
                                      </p:childTnLst>
                                    </p:cTn>
                                  </p:par>
                                </p:childTnLst>
                              </p:cTn>
                            </p:par>
                            <p:par>
                              <p:cTn id="111" fill="hold">
                                <p:stCondLst>
                                  <p:cond delay="8800"/>
                                </p:stCondLst>
                                <p:childTnLst>
                                  <p:par>
                                    <p:cTn id="112" presetID="1" presetClass="entr" presetSubtype="0" fill="hold" nodeType="afterEffect">
                                      <p:stCondLst>
                                        <p:cond delay="0"/>
                                      </p:stCondLst>
                                      <p:childTnLst>
                                        <p:set>
                                          <p:cBhvr>
                                            <p:cTn id="113" dur="1" fill="hold">
                                              <p:stCondLst>
                                                <p:cond delay="0"/>
                                              </p:stCondLst>
                                            </p:cTn>
                                            <p:tgtEl>
                                              <p:spTgt spid="86"/>
                                            </p:tgtEl>
                                            <p:attrNameLst>
                                              <p:attrName>style.visibility</p:attrName>
                                            </p:attrNameLst>
                                          </p:cBhvr>
                                          <p:to>
                                            <p:strVal val="visible"/>
                                          </p:to>
                                        </p:set>
                                      </p:childTnLst>
                                    </p:cTn>
                                  </p:par>
                                  <p:par>
                                    <p:cTn id="114" presetID="26" presetClass="emph" presetSubtype="0" fill="hold" nodeType="withEffect">
                                      <p:stCondLst>
                                        <p:cond delay="0"/>
                                      </p:stCondLst>
                                      <p:childTnLst>
                                        <p:animEffect transition="out" filter="fade">
                                          <p:cBhvr>
                                            <p:cTn id="115" dur="500" tmFilter="0, 0; .2, .5; .8, .5; 1, 0"/>
                                            <p:tgtEl>
                                              <p:spTgt spid="86"/>
                                            </p:tgtEl>
                                          </p:cBhvr>
                                        </p:animEffect>
                                        <p:animScale>
                                          <p:cBhvr>
                                            <p:cTn id="116" dur="250" autoRev="1" fill="hold"/>
                                            <p:tgtEl>
                                              <p:spTgt spid="86"/>
                                            </p:tgtEl>
                                          </p:cBhvr>
                                          <p:by x="105000" y="105000"/>
                                        </p:animScale>
                                      </p:childTnLst>
                                    </p:cTn>
                                  </p:par>
                                  <p:par>
                                    <p:cTn id="117" presetID="16" presetClass="entr" presetSubtype="37" fill="hold"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barn(outVertical)">
                                          <p:cBhvr>
                                            <p:cTn id="1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110694"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二、添加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45" name="组合 44"/>
          <p:cNvGrpSpPr/>
          <p:nvPr/>
        </p:nvGrpSpPr>
        <p:grpSpPr>
          <a:xfrm>
            <a:off x="5212729" y="3160828"/>
            <a:ext cx="1766545" cy="1766545"/>
            <a:chOff x="5212729" y="3160828"/>
            <a:chExt cx="1766545" cy="1766545"/>
          </a:xfrm>
        </p:grpSpPr>
        <p:sp>
          <p:nvSpPr>
            <p:cNvPr id="8" name="Shape 10159"/>
            <p:cNvSpPr/>
            <p:nvPr/>
          </p:nvSpPr>
          <p:spPr>
            <a:xfrm>
              <a:off x="5212729" y="3160828"/>
              <a:ext cx="1766545" cy="17665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a:solidFill>
                  <a:prstClr val="black"/>
                </a:solidFill>
                <a:latin typeface="Arial" panose="020B0604020202020204" pitchFamily="34" charset="0"/>
                <a:ea typeface="微软雅黑" panose="020B0503020204020204" pitchFamily="34" charset="-122"/>
              </a:endParaRPr>
            </a:p>
          </p:txBody>
        </p:sp>
        <p:sp>
          <p:nvSpPr>
            <p:cNvPr id="14" name="KSO_Shape"/>
            <p:cNvSpPr>
              <a:spLocks/>
            </p:cNvSpPr>
            <p:nvPr/>
          </p:nvSpPr>
          <p:spPr bwMode="auto">
            <a:xfrm>
              <a:off x="5558972" y="3542873"/>
              <a:ext cx="1074058" cy="1002454"/>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rgbClr val="253566"/>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41" name="组合 40"/>
          <p:cNvGrpSpPr/>
          <p:nvPr/>
        </p:nvGrpSpPr>
        <p:grpSpPr>
          <a:xfrm>
            <a:off x="3570358" y="3504642"/>
            <a:ext cx="1078918" cy="1078918"/>
            <a:chOff x="3570358" y="3504642"/>
            <a:chExt cx="1078918" cy="1078918"/>
          </a:xfrm>
        </p:grpSpPr>
        <p:sp>
          <p:nvSpPr>
            <p:cNvPr id="11" name="Shape 10198"/>
            <p:cNvSpPr/>
            <p:nvPr/>
          </p:nvSpPr>
          <p:spPr>
            <a:xfrm>
              <a:off x="3570358" y="3504642"/>
              <a:ext cx="1078918"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5" name="KSO_Shape"/>
            <p:cNvSpPr>
              <a:spLocks/>
            </p:cNvSpPr>
            <p:nvPr/>
          </p:nvSpPr>
          <p:spPr bwMode="auto">
            <a:xfrm>
              <a:off x="3911951" y="3802801"/>
              <a:ext cx="395732" cy="482600"/>
            </a:xfrm>
            <a:custGeom>
              <a:avLst/>
              <a:gdLst>
                <a:gd name="T0" fmla="*/ 1171924 w 1852613"/>
                <a:gd name="T1" fmla="*/ 1083099 h 2260601"/>
                <a:gd name="T2" fmla="*/ 1232168 w 1852613"/>
                <a:gd name="T3" fmla="*/ 1243397 h 2260601"/>
                <a:gd name="T4" fmla="*/ 943632 w 1852613"/>
                <a:gd name="T5" fmla="*/ 1145450 h 2260601"/>
                <a:gd name="T6" fmla="*/ 869347 w 1852613"/>
                <a:gd name="T7" fmla="*/ 1164949 h 2260601"/>
                <a:gd name="T8" fmla="*/ 883841 w 1852613"/>
                <a:gd name="T9" fmla="*/ 1253147 h 2260601"/>
                <a:gd name="T10" fmla="*/ 1173962 w 1852613"/>
                <a:gd name="T11" fmla="*/ 1398254 h 2260601"/>
                <a:gd name="T12" fmla="*/ 1245303 w 1852613"/>
                <a:gd name="T13" fmla="*/ 1482824 h 2260601"/>
                <a:gd name="T14" fmla="*/ 1252551 w 1852613"/>
                <a:gd name="T15" fmla="*/ 1646070 h 2260601"/>
                <a:gd name="T16" fmla="*/ 1197290 w 1852613"/>
                <a:gd name="T17" fmla="*/ 1734041 h 2260601"/>
                <a:gd name="T18" fmla="*/ 862552 w 1852613"/>
                <a:gd name="T19" fmla="*/ 1884363 h 2260601"/>
                <a:gd name="T20" fmla="*/ 664835 w 1852613"/>
                <a:gd name="T21" fmla="*/ 1741750 h 2260601"/>
                <a:gd name="T22" fmla="*/ 603912 w 1852613"/>
                <a:gd name="T23" fmla="*/ 1646297 h 2260601"/>
                <a:gd name="T24" fmla="*/ 865723 w 1852613"/>
                <a:gd name="T25" fmla="*/ 1650831 h 2260601"/>
                <a:gd name="T26" fmla="*/ 903545 w 1852613"/>
                <a:gd name="T27" fmla="*/ 1692323 h 2260601"/>
                <a:gd name="T28" fmla="*/ 964468 w 1852613"/>
                <a:gd name="T29" fmla="*/ 1624304 h 2260601"/>
                <a:gd name="T30" fmla="*/ 918719 w 1852613"/>
                <a:gd name="T31" fmla="*/ 1512753 h 2260601"/>
                <a:gd name="T32" fmla="*/ 677518 w 1852613"/>
                <a:gd name="T33" fmla="*/ 1388051 h 2260601"/>
                <a:gd name="T34" fmla="*/ 600515 w 1852613"/>
                <a:gd name="T35" fmla="*/ 1284435 h 2260601"/>
                <a:gd name="T36" fmla="*/ 617048 w 1852613"/>
                <a:gd name="T37" fmla="*/ 1126405 h 2260601"/>
                <a:gd name="T38" fmla="*/ 813859 w 1852613"/>
                <a:gd name="T39" fmla="*/ 1028231 h 2260601"/>
                <a:gd name="T40" fmla="*/ 714952 w 1852613"/>
                <a:gd name="T41" fmla="*/ 886179 h 2260601"/>
                <a:gd name="T42" fmla="*/ 499627 w 1852613"/>
                <a:gd name="T43" fmla="*/ 1034686 h 2260601"/>
                <a:gd name="T44" fmla="*/ 371884 w 1852613"/>
                <a:gd name="T45" fmla="*/ 1264361 h 2260601"/>
                <a:gd name="T46" fmla="*/ 361674 w 1852613"/>
                <a:gd name="T47" fmla="*/ 1538021 h 2260601"/>
                <a:gd name="T48" fmla="*/ 472853 w 1852613"/>
                <a:gd name="T49" fmla="*/ 1777445 h 2260601"/>
                <a:gd name="T50" fmla="*/ 676380 w 1852613"/>
                <a:gd name="T51" fmla="*/ 1940916 h 2260601"/>
                <a:gd name="T52" fmla="*/ 941168 w 1852613"/>
                <a:gd name="T53" fmla="*/ 1997597 h 2260601"/>
                <a:gd name="T54" fmla="*/ 1200965 w 1852613"/>
                <a:gd name="T55" fmla="*/ 1928219 h 2260601"/>
                <a:gd name="T56" fmla="*/ 1396323 w 1852613"/>
                <a:gd name="T57" fmla="*/ 1755226 h 2260601"/>
                <a:gd name="T58" fmla="*/ 1495931 w 1852613"/>
                <a:gd name="T59" fmla="*/ 1509680 h 2260601"/>
                <a:gd name="T60" fmla="*/ 1472334 w 1852613"/>
                <a:gd name="T61" fmla="*/ 1237381 h 2260601"/>
                <a:gd name="T62" fmla="*/ 1333927 w 1852613"/>
                <a:gd name="T63" fmla="*/ 1014961 h 2260601"/>
                <a:gd name="T64" fmla="*/ 1111114 w 1852613"/>
                <a:gd name="T65" fmla="*/ 876430 h 2260601"/>
                <a:gd name="T66" fmla="*/ 1180545 w 1852613"/>
                <a:gd name="T67" fmla="*/ 500063 h 2260601"/>
                <a:gd name="T68" fmla="*/ 1555151 w 1852613"/>
                <a:gd name="T69" fmla="*/ 867588 h 2260601"/>
                <a:gd name="T70" fmla="*/ 1773880 w 1852613"/>
                <a:gd name="T71" fmla="*/ 1166642 h 2260601"/>
                <a:gd name="T72" fmla="*/ 1852613 w 1852613"/>
                <a:gd name="T73" fmla="*/ 1479979 h 2260601"/>
                <a:gd name="T74" fmla="*/ 1820394 w 1852613"/>
                <a:gd name="T75" fmla="*/ 1696277 h 2260601"/>
                <a:gd name="T76" fmla="*/ 1719425 w 1852613"/>
                <a:gd name="T77" fmla="*/ 1902825 h 2260601"/>
                <a:gd name="T78" fmla="*/ 1422870 w 1852613"/>
                <a:gd name="T79" fmla="*/ 2149278 h 2260601"/>
                <a:gd name="T80" fmla="*/ 1034423 w 1852613"/>
                <a:gd name="T81" fmla="*/ 2255840 h 2260601"/>
                <a:gd name="T82" fmla="*/ 626916 w 1852613"/>
                <a:gd name="T83" fmla="*/ 2222738 h 2260601"/>
                <a:gd name="T84" fmla="*/ 273184 w 1852613"/>
                <a:gd name="T85" fmla="*/ 2049745 h 2260601"/>
                <a:gd name="T86" fmla="*/ 70111 w 1852613"/>
                <a:gd name="T87" fmla="*/ 1795810 h 2260601"/>
                <a:gd name="T88" fmla="*/ 9757 w 1852613"/>
                <a:gd name="T89" fmla="*/ 1598104 h 2260601"/>
                <a:gd name="T90" fmla="*/ 16790 w 1852613"/>
                <a:gd name="T91" fmla="*/ 1329659 h 2260601"/>
                <a:gd name="T92" fmla="*/ 165181 w 1852613"/>
                <a:gd name="T93" fmla="*/ 1028338 h 2260601"/>
                <a:gd name="T94" fmla="*/ 592882 w 1852613"/>
                <a:gd name="T95" fmla="*/ 565360 h 2260601"/>
                <a:gd name="T96" fmla="*/ 1189264 w 1852613"/>
                <a:gd name="T97" fmla="*/ 368004 h 2260601"/>
                <a:gd name="T98" fmla="*/ 1218519 w 1852613"/>
                <a:gd name="T99" fmla="*/ 430759 h 2260601"/>
                <a:gd name="T100" fmla="*/ 521153 w 1852613"/>
                <a:gd name="T101" fmla="*/ 520248 h 2260601"/>
                <a:gd name="T102" fmla="*/ 499835 w 1852613"/>
                <a:gd name="T103" fmla="*/ 477656 h 2260601"/>
                <a:gd name="T104" fmla="*/ 498928 w 1852613"/>
                <a:gd name="T105" fmla="*/ 340138 h 2260601"/>
                <a:gd name="T106" fmla="*/ 523875 w 1852613"/>
                <a:gd name="T107" fmla="*/ 300038 h 2260601"/>
                <a:gd name="T108" fmla="*/ 891532 w 1852613"/>
                <a:gd name="T109" fmla="*/ 28458 h 2260601"/>
                <a:gd name="T110" fmla="*/ 1077064 w 1852613"/>
                <a:gd name="T111" fmla="*/ 5872 h 2260601"/>
                <a:gd name="T112" fmla="*/ 1285249 w 1852613"/>
                <a:gd name="T113" fmla="*/ 20553 h 2260601"/>
                <a:gd name="T114" fmla="*/ 1334407 w 1852613"/>
                <a:gd name="T115" fmla="*/ 84923 h 2260601"/>
                <a:gd name="T116" fmla="*/ 1196221 w 1852613"/>
                <a:gd name="T117" fmla="*/ 322076 h 2260601"/>
                <a:gd name="T118" fmla="*/ 527490 w 1852613"/>
                <a:gd name="T119" fmla="*/ 134838 h 2260601"/>
                <a:gd name="T120" fmla="*/ 524772 w 1852613"/>
                <a:gd name="T121" fmla="*/ 61208 h 2260601"/>
                <a:gd name="T122" fmla="*/ 616972 w 1852613"/>
                <a:gd name="T123" fmla="*/ 7453 h 2260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2613" h="2260601">
                  <a:moveTo>
                    <a:pt x="862552" y="960438"/>
                  </a:moveTo>
                  <a:lnTo>
                    <a:pt x="986210" y="960438"/>
                  </a:lnTo>
                  <a:lnTo>
                    <a:pt x="986210" y="1022562"/>
                  </a:lnTo>
                  <a:lnTo>
                    <a:pt x="1001385" y="1023923"/>
                  </a:lnTo>
                  <a:lnTo>
                    <a:pt x="1016106" y="1025963"/>
                  </a:lnTo>
                  <a:lnTo>
                    <a:pt x="1030374" y="1028231"/>
                  </a:lnTo>
                  <a:lnTo>
                    <a:pt x="1043963" y="1030725"/>
                  </a:lnTo>
                  <a:lnTo>
                    <a:pt x="1057552" y="1033219"/>
                  </a:lnTo>
                  <a:lnTo>
                    <a:pt x="1070235" y="1036393"/>
                  </a:lnTo>
                  <a:lnTo>
                    <a:pt x="1082691" y="1039794"/>
                  </a:lnTo>
                  <a:lnTo>
                    <a:pt x="1094468" y="1043421"/>
                  </a:lnTo>
                  <a:lnTo>
                    <a:pt x="1105792" y="1047503"/>
                  </a:lnTo>
                  <a:lnTo>
                    <a:pt x="1116663" y="1051584"/>
                  </a:lnTo>
                  <a:lnTo>
                    <a:pt x="1127307" y="1055892"/>
                  </a:lnTo>
                  <a:lnTo>
                    <a:pt x="1137046" y="1060880"/>
                  </a:lnTo>
                  <a:lnTo>
                    <a:pt x="1146558" y="1066094"/>
                  </a:lnTo>
                  <a:lnTo>
                    <a:pt x="1155391" y="1071536"/>
                  </a:lnTo>
                  <a:lnTo>
                    <a:pt x="1163771" y="1077204"/>
                  </a:lnTo>
                  <a:lnTo>
                    <a:pt x="1171924" y="1083099"/>
                  </a:lnTo>
                  <a:lnTo>
                    <a:pt x="1179398" y="1089221"/>
                  </a:lnTo>
                  <a:lnTo>
                    <a:pt x="1186192" y="1096023"/>
                  </a:lnTo>
                  <a:lnTo>
                    <a:pt x="1192760" y="1102598"/>
                  </a:lnTo>
                  <a:lnTo>
                    <a:pt x="1198875" y="1109853"/>
                  </a:lnTo>
                  <a:lnTo>
                    <a:pt x="1204311" y="1117335"/>
                  </a:lnTo>
                  <a:lnTo>
                    <a:pt x="1209520" y="1125044"/>
                  </a:lnTo>
                  <a:lnTo>
                    <a:pt x="1214049" y="1132980"/>
                  </a:lnTo>
                  <a:lnTo>
                    <a:pt x="1218126" y="1141369"/>
                  </a:lnTo>
                  <a:lnTo>
                    <a:pt x="1221750" y="1149758"/>
                  </a:lnTo>
                  <a:lnTo>
                    <a:pt x="1224920" y="1158827"/>
                  </a:lnTo>
                  <a:lnTo>
                    <a:pt x="1227412" y="1167896"/>
                  </a:lnTo>
                  <a:lnTo>
                    <a:pt x="1229676" y="1177419"/>
                  </a:lnTo>
                  <a:lnTo>
                    <a:pt x="1231262" y="1187168"/>
                  </a:lnTo>
                  <a:lnTo>
                    <a:pt x="1232621" y="1197371"/>
                  </a:lnTo>
                  <a:lnTo>
                    <a:pt x="1233300" y="1207574"/>
                  </a:lnTo>
                  <a:lnTo>
                    <a:pt x="1233753" y="1218230"/>
                  </a:lnTo>
                  <a:lnTo>
                    <a:pt x="1233300" y="1225032"/>
                  </a:lnTo>
                  <a:lnTo>
                    <a:pt x="1232847" y="1233421"/>
                  </a:lnTo>
                  <a:lnTo>
                    <a:pt x="1232168" y="1243397"/>
                  </a:lnTo>
                  <a:lnTo>
                    <a:pt x="1230809" y="1254734"/>
                  </a:lnTo>
                  <a:lnTo>
                    <a:pt x="962657" y="1254734"/>
                  </a:lnTo>
                  <a:lnTo>
                    <a:pt x="962657" y="1222538"/>
                  </a:lnTo>
                  <a:lnTo>
                    <a:pt x="962657" y="1210068"/>
                  </a:lnTo>
                  <a:lnTo>
                    <a:pt x="962204" y="1198958"/>
                  </a:lnTo>
                  <a:lnTo>
                    <a:pt x="961298" y="1188982"/>
                  </a:lnTo>
                  <a:lnTo>
                    <a:pt x="960392" y="1179913"/>
                  </a:lnTo>
                  <a:lnTo>
                    <a:pt x="959033" y="1171977"/>
                  </a:lnTo>
                  <a:lnTo>
                    <a:pt x="957447" y="1165402"/>
                  </a:lnTo>
                  <a:lnTo>
                    <a:pt x="956542" y="1162228"/>
                  </a:lnTo>
                  <a:lnTo>
                    <a:pt x="955636" y="1159734"/>
                  </a:lnTo>
                  <a:lnTo>
                    <a:pt x="954730" y="1157240"/>
                  </a:lnTo>
                  <a:lnTo>
                    <a:pt x="953371" y="1154973"/>
                  </a:lnTo>
                  <a:lnTo>
                    <a:pt x="952012" y="1153159"/>
                  </a:lnTo>
                  <a:lnTo>
                    <a:pt x="950880" y="1151345"/>
                  </a:lnTo>
                  <a:lnTo>
                    <a:pt x="949294" y="1149531"/>
                  </a:lnTo>
                  <a:lnTo>
                    <a:pt x="947482" y="1147944"/>
                  </a:lnTo>
                  <a:lnTo>
                    <a:pt x="945671" y="1146810"/>
                  </a:lnTo>
                  <a:lnTo>
                    <a:pt x="943632" y="1145450"/>
                  </a:lnTo>
                  <a:lnTo>
                    <a:pt x="941367" y="1144090"/>
                  </a:lnTo>
                  <a:lnTo>
                    <a:pt x="938876" y="1143183"/>
                  </a:lnTo>
                  <a:lnTo>
                    <a:pt x="936385" y="1142049"/>
                  </a:lnTo>
                  <a:lnTo>
                    <a:pt x="933667" y="1141369"/>
                  </a:lnTo>
                  <a:lnTo>
                    <a:pt x="930723" y="1140915"/>
                  </a:lnTo>
                  <a:lnTo>
                    <a:pt x="927552" y="1140235"/>
                  </a:lnTo>
                  <a:lnTo>
                    <a:pt x="920984" y="1139555"/>
                  </a:lnTo>
                  <a:lnTo>
                    <a:pt x="913737" y="1139328"/>
                  </a:lnTo>
                  <a:lnTo>
                    <a:pt x="907848" y="1139555"/>
                  </a:lnTo>
                  <a:lnTo>
                    <a:pt x="902186" y="1140008"/>
                  </a:lnTo>
                  <a:lnTo>
                    <a:pt x="896977" y="1141142"/>
                  </a:lnTo>
                  <a:lnTo>
                    <a:pt x="891995" y="1142502"/>
                  </a:lnTo>
                  <a:lnTo>
                    <a:pt x="887692" y="1144316"/>
                  </a:lnTo>
                  <a:lnTo>
                    <a:pt x="883615" y="1147037"/>
                  </a:lnTo>
                  <a:lnTo>
                    <a:pt x="879991" y="1149531"/>
                  </a:lnTo>
                  <a:lnTo>
                    <a:pt x="876821" y="1152932"/>
                  </a:lnTo>
                  <a:lnTo>
                    <a:pt x="873876" y="1156560"/>
                  </a:lnTo>
                  <a:lnTo>
                    <a:pt x="871385" y="1160641"/>
                  </a:lnTo>
                  <a:lnTo>
                    <a:pt x="869347" y="1164949"/>
                  </a:lnTo>
                  <a:lnTo>
                    <a:pt x="867535" y="1169937"/>
                  </a:lnTo>
                  <a:lnTo>
                    <a:pt x="866403" y="1175378"/>
                  </a:lnTo>
                  <a:lnTo>
                    <a:pt x="865270" y="1181273"/>
                  </a:lnTo>
                  <a:lnTo>
                    <a:pt x="864817" y="1187395"/>
                  </a:lnTo>
                  <a:lnTo>
                    <a:pt x="864591" y="1194197"/>
                  </a:lnTo>
                  <a:lnTo>
                    <a:pt x="864591" y="1199865"/>
                  </a:lnTo>
                  <a:lnTo>
                    <a:pt x="864817" y="1205307"/>
                  </a:lnTo>
                  <a:lnTo>
                    <a:pt x="865270" y="1210521"/>
                  </a:lnTo>
                  <a:lnTo>
                    <a:pt x="866176" y="1215283"/>
                  </a:lnTo>
                  <a:lnTo>
                    <a:pt x="867082" y="1220044"/>
                  </a:lnTo>
                  <a:lnTo>
                    <a:pt x="868214" y="1224579"/>
                  </a:lnTo>
                  <a:lnTo>
                    <a:pt x="869347" y="1228887"/>
                  </a:lnTo>
                  <a:lnTo>
                    <a:pt x="870706" y="1233194"/>
                  </a:lnTo>
                  <a:lnTo>
                    <a:pt x="872518" y="1237049"/>
                  </a:lnTo>
                  <a:lnTo>
                    <a:pt x="874329" y="1240677"/>
                  </a:lnTo>
                  <a:lnTo>
                    <a:pt x="876368" y="1244078"/>
                  </a:lnTo>
                  <a:lnTo>
                    <a:pt x="878632" y="1247252"/>
                  </a:lnTo>
                  <a:lnTo>
                    <a:pt x="881350" y="1250426"/>
                  </a:lnTo>
                  <a:lnTo>
                    <a:pt x="883841" y="1253147"/>
                  </a:lnTo>
                  <a:lnTo>
                    <a:pt x="886786" y="1255868"/>
                  </a:lnTo>
                  <a:lnTo>
                    <a:pt x="889730" y="1258135"/>
                  </a:lnTo>
                  <a:lnTo>
                    <a:pt x="893127" y="1260629"/>
                  </a:lnTo>
                  <a:lnTo>
                    <a:pt x="897430" y="1263350"/>
                  </a:lnTo>
                  <a:lnTo>
                    <a:pt x="908075" y="1269471"/>
                  </a:lnTo>
                  <a:lnTo>
                    <a:pt x="921664" y="1276953"/>
                  </a:lnTo>
                  <a:lnTo>
                    <a:pt x="938197" y="1285116"/>
                  </a:lnTo>
                  <a:lnTo>
                    <a:pt x="957674" y="1294638"/>
                  </a:lnTo>
                  <a:lnTo>
                    <a:pt x="980548" y="1305295"/>
                  </a:lnTo>
                  <a:lnTo>
                    <a:pt x="1005914" y="1316858"/>
                  </a:lnTo>
                  <a:lnTo>
                    <a:pt x="1034451" y="1329555"/>
                  </a:lnTo>
                  <a:lnTo>
                    <a:pt x="1058911" y="1340438"/>
                  </a:lnTo>
                  <a:lnTo>
                    <a:pt x="1081332" y="1350641"/>
                  </a:lnTo>
                  <a:lnTo>
                    <a:pt x="1101942" y="1360163"/>
                  </a:lnTo>
                  <a:lnTo>
                    <a:pt x="1120287" y="1369233"/>
                  </a:lnTo>
                  <a:lnTo>
                    <a:pt x="1136820" y="1377395"/>
                  </a:lnTo>
                  <a:lnTo>
                    <a:pt x="1151314" y="1384877"/>
                  </a:lnTo>
                  <a:lnTo>
                    <a:pt x="1163544" y="1391906"/>
                  </a:lnTo>
                  <a:lnTo>
                    <a:pt x="1173962" y="1398254"/>
                  </a:lnTo>
                  <a:lnTo>
                    <a:pt x="1178492" y="1401201"/>
                  </a:lnTo>
                  <a:lnTo>
                    <a:pt x="1182795" y="1404602"/>
                  </a:lnTo>
                  <a:lnTo>
                    <a:pt x="1187325" y="1408003"/>
                  </a:lnTo>
                  <a:lnTo>
                    <a:pt x="1191628" y="1411404"/>
                  </a:lnTo>
                  <a:lnTo>
                    <a:pt x="1195704" y="1415032"/>
                  </a:lnTo>
                  <a:lnTo>
                    <a:pt x="1200234" y="1418886"/>
                  </a:lnTo>
                  <a:lnTo>
                    <a:pt x="1204084" y="1422741"/>
                  </a:lnTo>
                  <a:lnTo>
                    <a:pt x="1208161" y="1427049"/>
                  </a:lnTo>
                  <a:lnTo>
                    <a:pt x="1212011" y="1431357"/>
                  </a:lnTo>
                  <a:lnTo>
                    <a:pt x="1215635" y="1435664"/>
                  </a:lnTo>
                  <a:lnTo>
                    <a:pt x="1219485" y="1440426"/>
                  </a:lnTo>
                  <a:lnTo>
                    <a:pt x="1223108" y="1445187"/>
                  </a:lnTo>
                  <a:lnTo>
                    <a:pt x="1226506" y="1450175"/>
                  </a:lnTo>
                  <a:lnTo>
                    <a:pt x="1230129" y="1455163"/>
                  </a:lnTo>
                  <a:lnTo>
                    <a:pt x="1233300" y="1460151"/>
                  </a:lnTo>
                  <a:lnTo>
                    <a:pt x="1236471" y="1465593"/>
                  </a:lnTo>
                  <a:lnTo>
                    <a:pt x="1239641" y="1471261"/>
                  </a:lnTo>
                  <a:lnTo>
                    <a:pt x="1242359" y="1476929"/>
                  </a:lnTo>
                  <a:lnTo>
                    <a:pt x="1245303" y="1482824"/>
                  </a:lnTo>
                  <a:lnTo>
                    <a:pt x="1247795" y="1488946"/>
                  </a:lnTo>
                  <a:lnTo>
                    <a:pt x="1250060" y="1495068"/>
                  </a:lnTo>
                  <a:lnTo>
                    <a:pt x="1252098" y="1501416"/>
                  </a:lnTo>
                  <a:lnTo>
                    <a:pt x="1253910" y="1507991"/>
                  </a:lnTo>
                  <a:lnTo>
                    <a:pt x="1255722" y="1514566"/>
                  </a:lnTo>
                  <a:lnTo>
                    <a:pt x="1257080" y="1521595"/>
                  </a:lnTo>
                  <a:lnTo>
                    <a:pt x="1258439" y="1528624"/>
                  </a:lnTo>
                  <a:lnTo>
                    <a:pt x="1259572" y="1535879"/>
                  </a:lnTo>
                  <a:lnTo>
                    <a:pt x="1260478" y="1543361"/>
                  </a:lnTo>
                  <a:lnTo>
                    <a:pt x="1261157" y="1550617"/>
                  </a:lnTo>
                  <a:lnTo>
                    <a:pt x="1261610" y="1558552"/>
                  </a:lnTo>
                  <a:lnTo>
                    <a:pt x="1262063" y="1566488"/>
                  </a:lnTo>
                  <a:lnTo>
                    <a:pt x="1262063" y="1574423"/>
                  </a:lnTo>
                  <a:lnTo>
                    <a:pt x="1261610" y="1587347"/>
                  </a:lnTo>
                  <a:lnTo>
                    <a:pt x="1260931" y="1599817"/>
                  </a:lnTo>
                  <a:lnTo>
                    <a:pt x="1259572" y="1611834"/>
                  </a:lnTo>
                  <a:lnTo>
                    <a:pt x="1257760" y="1623624"/>
                  </a:lnTo>
                  <a:lnTo>
                    <a:pt x="1255269" y="1634960"/>
                  </a:lnTo>
                  <a:lnTo>
                    <a:pt x="1252551" y="1646070"/>
                  </a:lnTo>
                  <a:lnTo>
                    <a:pt x="1250739" y="1651511"/>
                  </a:lnTo>
                  <a:lnTo>
                    <a:pt x="1248927" y="1656953"/>
                  </a:lnTo>
                  <a:lnTo>
                    <a:pt x="1247115" y="1662168"/>
                  </a:lnTo>
                  <a:lnTo>
                    <a:pt x="1244624" y="1667156"/>
                  </a:lnTo>
                  <a:lnTo>
                    <a:pt x="1242586" y="1672371"/>
                  </a:lnTo>
                  <a:lnTo>
                    <a:pt x="1240321" y="1677359"/>
                  </a:lnTo>
                  <a:lnTo>
                    <a:pt x="1237830" y="1682120"/>
                  </a:lnTo>
                  <a:lnTo>
                    <a:pt x="1235112" y="1687108"/>
                  </a:lnTo>
                  <a:lnTo>
                    <a:pt x="1232394" y="1691643"/>
                  </a:lnTo>
                  <a:lnTo>
                    <a:pt x="1229450" y="1696404"/>
                  </a:lnTo>
                  <a:lnTo>
                    <a:pt x="1226506" y="1700939"/>
                  </a:lnTo>
                  <a:lnTo>
                    <a:pt x="1223335" y="1705473"/>
                  </a:lnTo>
                  <a:lnTo>
                    <a:pt x="1219938" y="1709781"/>
                  </a:lnTo>
                  <a:lnTo>
                    <a:pt x="1216541" y="1713862"/>
                  </a:lnTo>
                  <a:lnTo>
                    <a:pt x="1213143" y="1718397"/>
                  </a:lnTo>
                  <a:lnTo>
                    <a:pt x="1209067" y="1722251"/>
                  </a:lnTo>
                  <a:lnTo>
                    <a:pt x="1205217" y="1726332"/>
                  </a:lnTo>
                  <a:lnTo>
                    <a:pt x="1201366" y="1730187"/>
                  </a:lnTo>
                  <a:lnTo>
                    <a:pt x="1197290" y="1734041"/>
                  </a:lnTo>
                  <a:lnTo>
                    <a:pt x="1192987" y="1737896"/>
                  </a:lnTo>
                  <a:lnTo>
                    <a:pt x="1184154" y="1745151"/>
                  </a:lnTo>
                  <a:lnTo>
                    <a:pt x="1174642" y="1751726"/>
                  </a:lnTo>
                  <a:lnTo>
                    <a:pt x="1164903" y="1758528"/>
                  </a:lnTo>
                  <a:lnTo>
                    <a:pt x="1154259" y="1764650"/>
                  </a:lnTo>
                  <a:lnTo>
                    <a:pt x="1143161" y="1770318"/>
                  </a:lnTo>
                  <a:lnTo>
                    <a:pt x="1131611" y="1775760"/>
                  </a:lnTo>
                  <a:lnTo>
                    <a:pt x="1119607" y="1780974"/>
                  </a:lnTo>
                  <a:lnTo>
                    <a:pt x="1106698" y="1785962"/>
                  </a:lnTo>
                  <a:lnTo>
                    <a:pt x="1093562" y="1790270"/>
                  </a:lnTo>
                  <a:lnTo>
                    <a:pt x="1079973" y="1794125"/>
                  </a:lnTo>
                  <a:lnTo>
                    <a:pt x="1065478" y="1797979"/>
                  </a:lnTo>
                  <a:lnTo>
                    <a:pt x="1050757" y="1801380"/>
                  </a:lnTo>
                  <a:lnTo>
                    <a:pt x="1035357" y="1804101"/>
                  </a:lnTo>
                  <a:lnTo>
                    <a:pt x="1019277" y="1806822"/>
                  </a:lnTo>
                  <a:lnTo>
                    <a:pt x="1002970" y="1809089"/>
                  </a:lnTo>
                  <a:lnTo>
                    <a:pt x="986210" y="1811129"/>
                  </a:lnTo>
                  <a:lnTo>
                    <a:pt x="986210" y="1884363"/>
                  </a:lnTo>
                  <a:lnTo>
                    <a:pt x="862552" y="1884363"/>
                  </a:lnTo>
                  <a:lnTo>
                    <a:pt x="862552" y="1808862"/>
                  </a:lnTo>
                  <a:lnTo>
                    <a:pt x="849190" y="1807502"/>
                  </a:lnTo>
                  <a:lnTo>
                    <a:pt x="836281" y="1805915"/>
                  </a:lnTo>
                  <a:lnTo>
                    <a:pt x="823145" y="1804101"/>
                  </a:lnTo>
                  <a:lnTo>
                    <a:pt x="810462" y="1802060"/>
                  </a:lnTo>
                  <a:lnTo>
                    <a:pt x="798006" y="1799566"/>
                  </a:lnTo>
                  <a:lnTo>
                    <a:pt x="785776" y="1796619"/>
                  </a:lnTo>
                  <a:lnTo>
                    <a:pt x="773546" y="1793444"/>
                  </a:lnTo>
                  <a:lnTo>
                    <a:pt x="761769" y="1789817"/>
                  </a:lnTo>
                  <a:lnTo>
                    <a:pt x="750218" y="1785962"/>
                  </a:lnTo>
                  <a:lnTo>
                    <a:pt x="738894" y="1781655"/>
                  </a:lnTo>
                  <a:lnTo>
                    <a:pt x="727570" y="1777120"/>
                  </a:lnTo>
                  <a:lnTo>
                    <a:pt x="716699" y="1771905"/>
                  </a:lnTo>
                  <a:lnTo>
                    <a:pt x="705828" y="1766690"/>
                  </a:lnTo>
                  <a:lnTo>
                    <a:pt x="695410" y="1761022"/>
                  </a:lnTo>
                  <a:lnTo>
                    <a:pt x="684766" y="1754900"/>
                  </a:lnTo>
                  <a:lnTo>
                    <a:pt x="674801" y="1748779"/>
                  </a:lnTo>
                  <a:lnTo>
                    <a:pt x="669818" y="1745378"/>
                  </a:lnTo>
                  <a:lnTo>
                    <a:pt x="664835" y="1741750"/>
                  </a:lnTo>
                  <a:lnTo>
                    <a:pt x="660306" y="1738122"/>
                  </a:lnTo>
                  <a:lnTo>
                    <a:pt x="656003" y="1734268"/>
                  </a:lnTo>
                  <a:lnTo>
                    <a:pt x="651473" y="1730414"/>
                  </a:lnTo>
                  <a:lnTo>
                    <a:pt x="647396" y="1726332"/>
                  </a:lnTo>
                  <a:lnTo>
                    <a:pt x="643546" y="1722251"/>
                  </a:lnTo>
                  <a:lnTo>
                    <a:pt x="639696" y="1717490"/>
                  </a:lnTo>
                  <a:lnTo>
                    <a:pt x="635846" y="1713182"/>
                  </a:lnTo>
                  <a:lnTo>
                    <a:pt x="632449" y="1708194"/>
                  </a:lnTo>
                  <a:lnTo>
                    <a:pt x="629052" y="1703659"/>
                  </a:lnTo>
                  <a:lnTo>
                    <a:pt x="625654" y="1698445"/>
                  </a:lnTo>
                  <a:lnTo>
                    <a:pt x="622710" y="1693230"/>
                  </a:lnTo>
                  <a:lnTo>
                    <a:pt x="619766" y="1687788"/>
                  </a:lnTo>
                  <a:lnTo>
                    <a:pt x="617048" y="1682573"/>
                  </a:lnTo>
                  <a:lnTo>
                    <a:pt x="614330" y="1676905"/>
                  </a:lnTo>
                  <a:lnTo>
                    <a:pt x="612066" y="1671237"/>
                  </a:lnTo>
                  <a:lnTo>
                    <a:pt x="609801" y="1665115"/>
                  </a:lnTo>
                  <a:lnTo>
                    <a:pt x="607762" y="1658994"/>
                  </a:lnTo>
                  <a:lnTo>
                    <a:pt x="605724" y="1652872"/>
                  </a:lnTo>
                  <a:lnTo>
                    <a:pt x="603912" y="1646297"/>
                  </a:lnTo>
                  <a:lnTo>
                    <a:pt x="602327" y="1639948"/>
                  </a:lnTo>
                  <a:lnTo>
                    <a:pt x="600742" y="1633146"/>
                  </a:lnTo>
                  <a:lnTo>
                    <a:pt x="599383" y="1626571"/>
                  </a:lnTo>
                  <a:lnTo>
                    <a:pt x="598250" y="1619316"/>
                  </a:lnTo>
                  <a:lnTo>
                    <a:pt x="597118" y="1612287"/>
                  </a:lnTo>
                  <a:lnTo>
                    <a:pt x="596438" y="1604805"/>
                  </a:lnTo>
                  <a:lnTo>
                    <a:pt x="595533" y="1597550"/>
                  </a:lnTo>
                  <a:lnTo>
                    <a:pt x="595080" y="1589841"/>
                  </a:lnTo>
                  <a:lnTo>
                    <a:pt x="594627" y="1582132"/>
                  </a:lnTo>
                  <a:lnTo>
                    <a:pt x="594400" y="1574196"/>
                  </a:lnTo>
                  <a:lnTo>
                    <a:pt x="594400" y="1566261"/>
                  </a:lnTo>
                  <a:lnTo>
                    <a:pt x="594400" y="1527944"/>
                  </a:lnTo>
                  <a:lnTo>
                    <a:pt x="862552" y="1527944"/>
                  </a:lnTo>
                  <a:lnTo>
                    <a:pt x="862552" y="1576010"/>
                  </a:lnTo>
                  <a:lnTo>
                    <a:pt x="862779" y="1594602"/>
                  </a:lnTo>
                  <a:lnTo>
                    <a:pt x="863005" y="1611380"/>
                  </a:lnTo>
                  <a:lnTo>
                    <a:pt x="863685" y="1626571"/>
                  </a:lnTo>
                  <a:lnTo>
                    <a:pt x="864591" y="1639721"/>
                  </a:lnTo>
                  <a:lnTo>
                    <a:pt x="865723" y="1650831"/>
                  </a:lnTo>
                  <a:lnTo>
                    <a:pt x="867082" y="1660354"/>
                  </a:lnTo>
                  <a:lnTo>
                    <a:pt x="867988" y="1664208"/>
                  </a:lnTo>
                  <a:lnTo>
                    <a:pt x="868894" y="1667836"/>
                  </a:lnTo>
                  <a:lnTo>
                    <a:pt x="870026" y="1670784"/>
                  </a:lnTo>
                  <a:lnTo>
                    <a:pt x="870706" y="1673504"/>
                  </a:lnTo>
                  <a:lnTo>
                    <a:pt x="872065" y="1675772"/>
                  </a:lnTo>
                  <a:lnTo>
                    <a:pt x="873197" y="1677812"/>
                  </a:lnTo>
                  <a:lnTo>
                    <a:pt x="874782" y="1679853"/>
                  </a:lnTo>
                  <a:lnTo>
                    <a:pt x="876368" y="1681667"/>
                  </a:lnTo>
                  <a:lnTo>
                    <a:pt x="878179" y="1683480"/>
                  </a:lnTo>
                  <a:lnTo>
                    <a:pt x="880218" y="1685067"/>
                  </a:lnTo>
                  <a:lnTo>
                    <a:pt x="882483" y="1686655"/>
                  </a:lnTo>
                  <a:lnTo>
                    <a:pt x="884974" y="1687562"/>
                  </a:lnTo>
                  <a:lnTo>
                    <a:pt x="887692" y="1688922"/>
                  </a:lnTo>
                  <a:lnTo>
                    <a:pt x="890409" y="1690056"/>
                  </a:lnTo>
                  <a:lnTo>
                    <a:pt x="893354" y="1690736"/>
                  </a:lnTo>
                  <a:lnTo>
                    <a:pt x="896524" y="1691189"/>
                  </a:lnTo>
                  <a:lnTo>
                    <a:pt x="899922" y="1691643"/>
                  </a:lnTo>
                  <a:lnTo>
                    <a:pt x="903545" y="1692323"/>
                  </a:lnTo>
                  <a:lnTo>
                    <a:pt x="906942" y="1692550"/>
                  </a:lnTo>
                  <a:lnTo>
                    <a:pt x="910793" y="1692550"/>
                  </a:lnTo>
                  <a:lnTo>
                    <a:pt x="917587" y="1692323"/>
                  </a:lnTo>
                  <a:lnTo>
                    <a:pt x="923702" y="1691643"/>
                  </a:lnTo>
                  <a:lnTo>
                    <a:pt x="929364" y="1690736"/>
                  </a:lnTo>
                  <a:lnTo>
                    <a:pt x="934573" y="1689149"/>
                  </a:lnTo>
                  <a:lnTo>
                    <a:pt x="939556" y="1687335"/>
                  </a:lnTo>
                  <a:lnTo>
                    <a:pt x="943859" y="1685067"/>
                  </a:lnTo>
                  <a:lnTo>
                    <a:pt x="947935" y="1682573"/>
                  </a:lnTo>
                  <a:lnTo>
                    <a:pt x="951559" y="1679173"/>
                  </a:lnTo>
                  <a:lnTo>
                    <a:pt x="954730" y="1675772"/>
                  </a:lnTo>
                  <a:lnTo>
                    <a:pt x="957221" y="1671917"/>
                  </a:lnTo>
                  <a:lnTo>
                    <a:pt x="959486" y="1667609"/>
                  </a:lnTo>
                  <a:lnTo>
                    <a:pt x="961298" y="1662848"/>
                  </a:lnTo>
                  <a:lnTo>
                    <a:pt x="962883" y="1657633"/>
                  </a:lnTo>
                  <a:lnTo>
                    <a:pt x="964015" y="1651965"/>
                  </a:lnTo>
                  <a:lnTo>
                    <a:pt x="964468" y="1646297"/>
                  </a:lnTo>
                  <a:lnTo>
                    <a:pt x="964695" y="1639948"/>
                  </a:lnTo>
                  <a:lnTo>
                    <a:pt x="964468" y="1624304"/>
                  </a:lnTo>
                  <a:lnTo>
                    <a:pt x="964015" y="1609566"/>
                  </a:lnTo>
                  <a:lnTo>
                    <a:pt x="962883" y="1596189"/>
                  </a:lnTo>
                  <a:lnTo>
                    <a:pt x="961751" y="1583719"/>
                  </a:lnTo>
                  <a:lnTo>
                    <a:pt x="959939" y="1572609"/>
                  </a:lnTo>
                  <a:lnTo>
                    <a:pt x="958806" y="1567395"/>
                  </a:lnTo>
                  <a:lnTo>
                    <a:pt x="957674" y="1562633"/>
                  </a:lnTo>
                  <a:lnTo>
                    <a:pt x="956542" y="1558099"/>
                  </a:lnTo>
                  <a:lnTo>
                    <a:pt x="955183" y="1553791"/>
                  </a:lnTo>
                  <a:lnTo>
                    <a:pt x="953597" y="1549936"/>
                  </a:lnTo>
                  <a:lnTo>
                    <a:pt x="952012" y="1546082"/>
                  </a:lnTo>
                  <a:lnTo>
                    <a:pt x="950200" y="1542681"/>
                  </a:lnTo>
                  <a:lnTo>
                    <a:pt x="947935" y="1539053"/>
                  </a:lnTo>
                  <a:lnTo>
                    <a:pt x="945218" y="1535426"/>
                  </a:lnTo>
                  <a:lnTo>
                    <a:pt x="942047" y="1531798"/>
                  </a:lnTo>
                  <a:lnTo>
                    <a:pt x="938197" y="1527944"/>
                  </a:lnTo>
                  <a:lnTo>
                    <a:pt x="934120" y="1524543"/>
                  </a:lnTo>
                  <a:lnTo>
                    <a:pt x="929364" y="1520461"/>
                  </a:lnTo>
                  <a:lnTo>
                    <a:pt x="924381" y="1516607"/>
                  </a:lnTo>
                  <a:lnTo>
                    <a:pt x="918719" y="1512753"/>
                  </a:lnTo>
                  <a:lnTo>
                    <a:pt x="912378" y="1508898"/>
                  </a:lnTo>
                  <a:lnTo>
                    <a:pt x="906037" y="1505044"/>
                  </a:lnTo>
                  <a:lnTo>
                    <a:pt x="898789" y="1500963"/>
                  </a:lnTo>
                  <a:lnTo>
                    <a:pt x="891315" y="1497108"/>
                  </a:lnTo>
                  <a:lnTo>
                    <a:pt x="883389" y="1493027"/>
                  </a:lnTo>
                  <a:lnTo>
                    <a:pt x="874782" y="1488946"/>
                  </a:lnTo>
                  <a:lnTo>
                    <a:pt x="865723" y="1484638"/>
                  </a:lnTo>
                  <a:lnTo>
                    <a:pt x="836507" y="1471261"/>
                  </a:lnTo>
                  <a:lnTo>
                    <a:pt x="809330" y="1458791"/>
                  </a:lnTo>
                  <a:lnTo>
                    <a:pt x="784870" y="1447001"/>
                  </a:lnTo>
                  <a:lnTo>
                    <a:pt x="762901" y="1436345"/>
                  </a:lnTo>
                  <a:lnTo>
                    <a:pt x="743197" y="1426369"/>
                  </a:lnTo>
                  <a:lnTo>
                    <a:pt x="725985" y="1417526"/>
                  </a:lnTo>
                  <a:lnTo>
                    <a:pt x="711264" y="1409817"/>
                  </a:lnTo>
                  <a:lnTo>
                    <a:pt x="698807" y="1402562"/>
                  </a:lnTo>
                  <a:lnTo>
                    <a:pt x="693598" y="1399161"/>
                  </a:lnTo>
                  <a:lnTo>
                    <a:pt x="688163" y="1395760"/>
                  </a:lnTo>
                  <a:lnTo>
                    <a:pt x="682727" y="1391906"/>
                  </a:lnTo>
                  <a:lnTo>
                    <a:pt x="677518" y="1388051"/>
                  </a:lnTo>
                  <a:lnTo>
                    <a:pt x="672309" y="1384197"/>
                  </a:lnTo>
                  <a:lnTo>
                    <a:pt x="667553" y="1379889"/>
                  </a:lnTo>
                  <a:lnTo>
                    <a:pt x="662571" y="1375354"/>
                  </a:lnTo>
                  <a:lnTo>
                    <a:pt x="657815" y="1371046"/>
                  </a:lnTo>
                  <a:lnTo>
                    <a:pt x="653058" y="1366058"/>
                  </a:lnTo>
                  <a:lnTo>
                    <a:pt x="648529" y="1361524"/>
                  </a:lnTo>
                  <a:lnTo>
                    <a:pt x="643773" y="1356309"/>
                  </a:lnTo>
                  <a:lnTo>
                    <a:pt x="639470" y="1351094"/>
                  </a:lnTo>
                  <a:lnTo>
                    <a:pt x="634940" y="1345879"/>
                  </a:lnTo>
                  <a:lnTo>
                    <a:pt x="630863" y="1339984"/>
                  </a:lnTo>
                  <a:lnTo>
                    <a:pt x="626787" y="1334316"/>
                  </a:lnTo>
                  <a:lnTo>
                    <a:pt x="622710" y="1328421"/>
                  </a:lnTo>
                  <a:lnTo>
                    <a:pt x="618860" y="1322526"/>
                  </a:lnTo>
                  <a:lnTo>
                    <a:pt x="615010" y="1316404"/>
                  </a:lnTo>
                  <a:lnTo>
                    <a:pt x="611613" y="1310283"/>
                  </a:lnTo>
                  <a:lnTo>
                    <a:pt x="608442" y="1303934"/>
                  </a:lnTo>
                  <a:lnTo>
                    <a:pt x="605724" y="1297586"/>
                  </a:lnTo>
                  <a:lnTo>
                    <a:pt x="603006" y="1291011"/>
                  </a:lnTo>
                  <a:lnTo>
                    <a:pt x="600515" y="1284435"/>
                  </a:lnTo>
                  <a:lnTo>
                    <a:pt x="598477" y="1277634"/>
                  </a:lnTo>
                  <a:lnTo>
                    <a:pt x="596665" y="1271058"/>
                  </a:lnTo>
                  <a:lnTo>
                    <a:pt x="594853" y="1264030"/>
                  </a:lnTo>
                  <a:lnTo>
                    <a:pt x="593494" y="1257001"/>
                  </a:lnTo>
                  <a:lnTo>
                    <a:pt x="592588" y="1249973"/>
                  </a:lnTo>
                  <a:lnTo>
                    <a:pt x="591456" y="1242717"/>
                  </a:lnTo>
                  <a:lnTo>
                    <a:pt x="591003" y="1235462"/>
                  </a:lnTo>
                  <a:lnTo>
                    <a:pt x="590550" y="1228206"/>
                  </a:lnTo>
                  <a:lnTo>
                    <a:pt x="590550" y="1220724"/>
                  </a:lnTo>
                  <a:lnTo>
                    <a:pt x="590776" y="1209841"/>
                  </a:lnTo>
                  <a:lnTo>
                    <a:pt x="591456" y="1199412"/>
                  </a:lnTo>
                  <a:lnTo>
                    <a:pt x="592815" y="1189209"/>
                  </a:lnTo>
                  <a:lnTo>
                    <a:pt x="594627" y="1179459"/>
                  </a:lnTo>
                  <a:lnTo>
                    <a:pt x="597118" y="1169710"/>
                  </a:lnTo>
                  <a:lnTo>
                    <a:pt x="600062" y="1160414"/>
                  </a:lnTo>
                  <a:lnTo>
                    <a:pt x="603459" y="1151345"/>
                  </a:lnTo>
                  <a:lnTo>
                    <a:pt x="607536" y="1142956"/>
                  </a:lnTo>
                  <a:lnTo>
                    <a:pt x="611839" y="1134340"/>
                  </a:lnTo>
                  <a:lnTo>
                    <a:pt x="617048" y="1126405"/>
                  </a:lnTo>
                  <a:lnTo>
                    <a:pt x="622710" y="1118469"/>
                  </a:lnTo>
                  <a:lnTo>
                    <a:pt x="628599" y="1110987"/>
                  </a:lnTo>
                  <a:lnTo>
                    <a:pt x="635393" y="1103732"/>
                  </a:lnTo>
                  <a:lnTo>
                    <a:pt x="642414" y="1096703"/>
                  </a:lnTo>
                  <a:lnTo>
                    <a:pt x="650341" y="1089901"/>
                  </a:lnTo>
                  <a:lnTo>
                    <a:pt x="658494" y="1083779"/>
                  </a:lnTo>
                  <a:lnTo>
                    <a:pt x="667327" y="1077658"/>
                  </a:lnTo>
                  <a:lnTo>
                    <a:pt x="676612" y="1071989"/>
                  </a:lnTo>
                  <a:lnTo>
                    <a:pt x="686351" y="1066548"/>
                  </a:lnTo>
                  <a:lnTo>
                    <a:pt x="696543" y="1061333"/>
                  </a:lnTo>
                  <a:lnTo>
                    <a:pt x="707640" y="1056572"/>
                  </a:lnTo>
                  <a:lnTo>
                    <a:pt x="718964" y="1051810"/>
                  </a:lnTo>
                  <a:lnTo>
                    <a:pt x="731194" y="1047503"/>
                  </a:lnTo>
                  <a:lnTo>
                    <a:pt x="743424" y="1043648"/>
                  </a:lnTo>
                  <a:lnTo>
                    <a:pt x="756560" y="1040020"/>
                  </a:lnTo>
                  <a:lnTo>
                    <a:pt x="769922" y="1036620"/>
                  </a:lnTo>
                  <a:lnTo>
                    <a:pt x="784190" y="1033445"/>
                  </a:lnTo>
                  <a:lnTo>
                    <a:pt x="798912" y="1030725"/>
                  </a:lnTo>
                  <a:lnTo>
                    <a:pt x="813859" y="1028231"/>
                  </a:lnTo>
                  <a:lnTo>
                    <a:pt x="829486" y="1025963"/>
                  </a:lnTo>
                  <a:lnTo>
                    <a:pt x="845793" y="1023923"/>
                  </a:lnTo>
                  <a:lnTo>
                    <a:pt x="862552" y="1022562"/>
                  </a:lnTo>
                  <a:lnTo>
                    <a:pt x="862552" y="960438"/>
                  </a:lnTo>
                  <a:close/>
                  <a:moveTo>
                    <a:pt x="911445" y="846275"/>
                  </a:moveTo>
                  <a:lnTo>
                    <a:pt x="896696" y="846956"/>
                  </a:lnTo>
                  <a:lnTo>
                    <a:pt x="881948" y="847863"/>
                  </a:lnTo>
                  <a:lnTo>
                    <a:pt x="867200" y="849223"/>
                  </a:lnTo>
                  <a:lnTo>
                    <a:pt x="852905" y="851037"/>
                  </a:lnTo>
                  <a:lnTo>
                    <a:pt x="838384" y="852851"/>
                  </a:lnTo>
                  <a:lnTo>
                    <a:pt x="824089" y="855345"/>
                  </a:lnTo>
                  <a:lnTo>
                    <a:pt x="810022" y="857839"/>
                  </a:lnTo>
                  <a:lnTo>
                    <a:pt x="795954" y="861013"/>
                  </a:lnTo>
                  <a:lnTo>
                    <a:pt x="782114" y="864414"/>
                  </a:lnTo>
                  <a:lnTo>
                    <a:pt x="768500" y="868041"/>
                  </a:lnTo>
                  <a:lnTo>
                    <a:pt x="754659" y="872122"/>
                  </a:lnTo>
                  <a:lnTo>
                    <a:pt x="741272" y="876430"/>
                  </a:lnTo>
                  <a:lnTo>
                    <a:pt x="728112" y="881191"/>
                  </a:lnTo>
                  <a:lnTo>
                    <a:pt x="714952" y="886179"/>
                  </a:lnTo>
                  <a:lnTo>
                    <a:pt x="701792" y="891394"/>
                  </a:lnTo>
                  <a:lnTo>
                    <a:pt x="688859" y="897062"/>
                  </a:lnTo>
                  <a:lnTo>
                    <a:pt x="676380" y="902957"/>
                  </a:lnTo>
                  <a:lnTo>
                    <a:pt x="663900" y="909306"/>
                  </a:lnTo>
                  <a:lnTo>
                    <a:pt x="651648" y="915654"/>
                  </a:lnTo>
                  <a:lnTo>
                    <a:pt x="639395" y="922683"/>
                  </a:lnTo>
                  <a:lnTo>
                    <a:pt x="627370" y="929484"/>
                  </a:lnTo>
                  <a:lnTo>
                    <a:pt x="615571" y="936966"/>
                  </a:lnTo>
                  <a:lnTo>
                    <a:pt x="603999" y="944448"/>
                  </a:lnTo>
                  <a:lnTo>
                    <a:pt x="592655" y="952611"/>
                  </a:lnTo>
                  <a:lnTo>
                    <a:pt x="581310" y="960547"/>
                  </a:lnTo>
                  <a:lnTo>
                    <a:pt x="570419" y="968935"/>
                  </a:lnTo>
                  <a:lnTo>
                    <a:pt x="559755" y="977778"/>
                  </a:lnTo>
                  <a:lnTo>
                    <a:pt x="549090" y="986620"/>
                  </a:lnTo>
                  <a:lnTo>
                    <a:pt x="538880" y="995916"/>
                  </a:lnTo>
                  <a:lnTo>
                    <a:pt x="528670" y="1005212"/>
                  </a:lnTo>
                  <a:lnTo>
                    <a:pt x="518686" y="1014961"/>
                  </a:lnTo>
                  <a:lnTo>
                    <a:pt x="509157" y="1024710"/>
                  </a:lnTo>
                  <a:lnTo>
                    <a:pt x="499627" y="1034686"/>
                  </a:lnTo>
                  <a:lnTo>
                    <a:pt x="490551" y="1045116"/>
                  </a:lnTo>
                  <a:lnTo>
                    <a:pt x="481475" y="1055545"/>
                  </a:lnTo>
                  <a:lnTo>
                    <a:pt x="472853" y="1066428"/>
                  </a:lnTo>
                  <a:lnTo>
                    <a:pt x="464458" y="1077538"/>
                  </a:lnTo>
                  <a:lnTo>
                    <a:pt x="456290" y="1088647"/>
                  </a:lnTo>
                  <a:lnTo>
                    <a:pt x="448348" y="1099984"/>
                  </a:lnTo>
                  <a:lnTo>
                    <a:pt x="440634" y="1111547"/>
                  </a:lnTo>
                  <a:lnTo>
                    <a:pt x="433373" y="1123337"/>
                  </a:lnTo>
                  <a:lnTo>
                    <a:pt x="426339" y="1135353"/>
                  </a:lnTo>
                  <a:lnTo>
                    <a:pt x="419532" y="1147370"/>
                  </a:lnTo>
                  <a:lnTo>
                    <a:pt x="413179" y="1159840"/>
                  </a:lnTo>
                  <a:lnTo>
                    <a:pt x="406599" y="1172537"/>
                  </a:lnTo>
                  <a:lnTo>
                    <a:pt x="400927" y="1185007"/>
                  </a:lnTo>
                  <a:lnTo>
                    <a:pt x="395254" y="1197930"/>
                  </a:lnTo>
                  <a:lnTo>
                    <a:pt x="389809" y="1210854"/>
                  </a:lnTo>
                  <a:lnTo>
                    <a:pt x="385044" y="1224004"/>
                  </a:lnTo>
                  <a:lnTo>
                    <a:pt x="380279" y="1237381"/>
                  </a:lnTo>
                  <a:lnTo>
                    <a:pt x="375968" y="1250758"/>
                  </a:lnTo>
                  <a:lnTo>
                    <a:pt x="371884" y="1264361"/>
                  </a:lnTo>
                  <a:lnTo>
                    <a:pt x="368254" y="1278192"/>
                  </a:lnTo>
                  <a:lnTo>
                    <a:pt x="364623" y="1292022"/>
                  </a:lnTo>
                  <a:lnTo>
                    <a:pt x="361674" y="1306079"/>
                  </a:lnTo>
                  <a:lnTo>
                    <a:pt x="358951" y="1320136"/>
                  </a:lnTo>
                  <a:lnTo>
                    <a:pt x="356682" y="1334420"/>
                  </a:lnTo>
                  <a:lnTo>
                    <a:pt x="354413" y="1348704"/>
                  </a:lnTo>
                  <a:lnTo>
                    <a:pt x="353052" y="1363214"/>
                  </a:lnTo>
                  <a:lnTo>
                    <a:pt x="351690" y="1377725"/>
                  </a:lnTo>
                  <a:lnTo>
                    <a:pt x="350556" y="1392235"/>
                  </a:lnTo>
                  <a:lnTo>
                    <a:pt x="350102" y="1406973"/>
                  </a:lnTo>
                  <a:lnTo>
                    <a:pt x="349875" y="1421937"/>
                  </a:lnTo>
                  <a:lnTo>
                    <a:pt x="350102" y="1436901"/>
                  </a:lnTo>
                  <a:lnTo>
                    <a:pt x="350556" y="1451638"/>
                  </a:lnTo>
                  <a:lnTo>
                    <a:pt x="351690" y="1466375"/>
                  </a:lnTo>
                  <a:lnTo>
                    <a:pt x="353052" y="1480659"/>
                  </a:lnTo>
                  <a:lnTo>
                    <a:pt x="354413" y="1495170"/>
                  </a:lnTo>
                  <a:lnTo>
                    <a:pt x="356682" y="1509680"/>
                  </a:lnTo>
                  <a:lnTo>
                    <a:pt x="358951" y="1523737"/>
                  </a:lnTo>
                  <a:lnTo>
                    <a:pt x="361674" y="1538021"/>
                  </a:lnTo>
                  <a:lnTo>
                    <a:pt x="364623" y="1551851"/>
                  </a:lnTo>
                  <a:lnTo>
                    <a:pt x="368254" y="1565909"/>
                  </a:lnTo>
                  <a:lnTo>
                    <a:pt x="371884" y="1579512"/>
                  </a:lnTo>
                  <a:lnTo>
                    <a:pt x="375968" y="1593116"/>
                  </a:lnTo>
                  <a:lnTo>
                    <a:pt x="380279" y="1606493"/>
                  </a:lnTo>
                  <a:lnTo>
                    <a:pt x="385044" y="1620096"/>
                  </a:lnTo>
                  <a:lnTo>
                    <a:pt x="389809" y="1633247"/>
                  </a:lnTo>
                  <a:lnTo>
                    <a:pt x="395254" y="1645943"/>
                  </a:lnTo>
                  <a:lnTo>
                    <a:pt x="400927" y="1658867"/>
                  </a:lnTo>
                  <a:lnTo>
                    <a:pt x="406599" y="1671563"/>
                  </a:lnTo>
                  <a:lnTo>
                    <a:pt x="413179" y="1684260"/>
                  </a:lnTo>
                  <a:lnTo>
                    <a:pt x="419532" y="1696277"/>
                  </a:lnTo>
                  <a:lnTo>
                    <a:pt x="426339" y="1708747"/>
                  </a:lnTo>
                  <a:lnTo>
                    <a:pt x="433373" y="1720537"/>
                  </a:lnTo>
                  <a:lnTo>
                    <a:pt x="440634" y="1732326"/>
                  </a:lnTo>
                  <a:lnTo>
                    <a:pt x="448348" y="1743890"/>
                  </a:lnTo>
                  <a:lnTo>
                    <a:pt x="456290" y="1755226"/>
                  </a:lnTo>
                  <a:lnTo>
                    <a:pt x="464458" y="1766336"/>
                  </a:lnTo>
                  <a:lnTo>
                    <a:pt x="472853" y="1777445"/>
                  </a:lnTo>
                  <a:lnTo>
                    <a:pt x="481475" y="1788328"/>
                  </a:lnTo>
                  <a:lnTo>
                    <a:pt x="490551" y="1798984"/>
                  </a:lnTo>
                  <a:lnTo>
                    <a:pt x="499627" y="1809187"/>
                  </a:lnTo>
                  <a:lnTo>
                    <a:pt x="509157" y="1819163"/>
                  </a:lnTo>
                  <a:lnTo>
                    <a:pt x="518686" y="1829139"/>
                  </a:lnTo>
                  <a:lnTo>
                    <a:pt x="528670" y="1838888"/>
                  </a:lnTo>
                  <a:lnTo>
                    <a:pt x="538880" y="1848184"/>
                  </a:lnTo>
                  <a:lnTo>
                    <a:pt x="549090" y="1857480"/>
                  </a:lnTo>
                  <a:lnTo>
                    <a:pt x="559755" y="1866096"/>
                  </a:lnTo>
                  <a:lnTo>
                    <a:pt x="570419" y="1874938"/>
                  </a:lnTo>
                  <a:lnTo>
                    <a:pt x="581310" y="1883554"/>
                  </a:lnTo>
                  <a:lnTo>
                    <a:pt x="592655" y="1891489"/>
                  </a:lnTo>
                  <a:lnTo>
                    <a:pt x="603999" y="1899424"/>
                  </a:lnTo>
                  <a:lnTo>
                    <a:pt x="615571" y="1906906"/>
                  </a:lnTo>
                  <a:lnTo>
                    <a:pt x="627370" y="1914388"/>
                  </a:lnTo>
                  <a:lnTo>
                    <a:pt x="639395" y="1921417"/>
                  </a:lnTo>
                  <a:lnTo>
                    <a:pt x="651648" y="1928219"/>
                  </a:lnTo>
                  <a:lnTo>
                    <a:pt x="663900" y="1934794"/>
                  </a:lnTo>
                  <a:lnTo>
                    <a:pt x="676380" y="1940916"/>
                  </a:lnTo>
                  <a:lnTo>
                    <a:pt x="688859" y="1946811"/>
                  </a:lnTo>
                  <a:lnTo>
                    <a:pt x="701792" y="1952479"/>
                  </a:lnTo>
                  <a:lnTo>
                    <a:pt x="714952" y="1957693"/>
                  </a:lnTo>
                  <a:lnTo>
                    <a:pt x="728112" y="1962908"/>
                  </a:lnTo>
                  <a:lnTo>
                    <a:pt x="741272" y="1967443"/>
                  </a:lnTo>
                  <a:lnTo>
                    <a:pt x="754659" y="1971977"/>
                  </a:lnTo>
                  <a:lnTo>
                    <a:pt x="768500" y="1976058"/>
                  </a:lnTo>
                  <a:lnTo>
                    <a:pt x="782114" y="1979686"/>
                  </a:lnTo>
                  <a:lnTo>
                    <a:pt x="795954" y="1983087"/>
                  </a:lnTo>
                  <a:lnTo>
                    <a:pt x="810022" y="1986034"/>
                  </a:lnTo>
                  <a:lnTo>
                    <a:pt x="824089" y="1988755"/>
                  </a:lnTo>
                  <a:lnTo>
                    <a:pt x="838384" y="1991249"/>
                  </a:lnTo>
                  <a:lnTo>
                    <a:pt x="852905" y="1993063"/>
                  </a:lnTo>
                  <a:lnTo>
                    <a:pt x="867200" y="1994877"/>
                  </a:lnTo>
                  <a:lnTo>
                    <a:pt x="881948" y="1996237"/>
                  </a:lnTo>
                  <a:lnTo>
                    <a:pt x="896696" y="1996917"/>
                  </a:lnTo>
                  <a:lnTo>
                    <a:pt x="911445" y="1997597"/>
                  </a:lnTo>
                  <a:lnTo>
                    <a:pt x="926420" y="1997597"/>
                  </a:lnTo>
                  <a:lnTo>
                    <a:pt x="941168" y="1997597"/>
                  </a:lnTo>
                  <a:lnTo>
                    <a:pt x="955690" y="1996917"/>
                  </a:lnTo>
                  <a:lnTo>
                    <a:pt x="970438" y="1996237"/>
                  </a:lnTo>
                  <a:lnTo>
                    <a:pt x="985186" y="1994877"/>
                  </a:lnTo>
                  <a:lnTo>
                    <a:pt x="999708" y="1993063"/>
                  </a:lnTo>
                  <a:lnTo>
                    <a:pt x="1014002" y="1991249"/>
                  </a:lnTo>
                  <a:lnTo>
                    <a:pt x="1028297" y="1988755"/>
                  </a:lnTo>
                  <a:lnTo>
                    <a:pt x="1042591" y="1986034"/>
                  </a:lnTo>
                  <a:lnTo>
                    <a:pt x="1056432" y="1983087"/>
                  </a:lnTo>
                  <a:lnTo>
                    <a:pt x="1070273" y="1979686"/>
                  </a:lnTo>
                  <a:lnTo>
                    <a:pt x="1084113" y="1976058"/>
                  </a:lnTo>
                  <a:lnTo>
                    <a:pt x="1097727" y="1971977"/>
                  </a:lnTo>
                  <a:lnTo>
                    <a:pt x="1111114" y="1967443"/>
                  </a:lnTo>
                  <a:lnTo>
                    <a:pt x="1124274" y="1962908"/>
                  </a:lnTo>
                  <a:lnTo>
                    <a:pt x="1137434" y="1957693"/>
                  </a:lnTo>
                  <a:lnTo>
                    <a:pt x="1150594" y="1952479"/>
                  </a:lnTo>
                  <a:lnTo>
                    <a:pt x="1163527" y="1946811"/>
                  </a:lnTo>
                  <a:lnTo>
                    <a:pt x="1176233" y="1940916"/>
                  </a:lnTo>
                  <a:lnTo>
                    <a:pt x="1188486" y="1934794"/>
                  </a:lnTo>
                  <a:lnTo>
                    <a:pt x="1200965" y="1928219"/>
                  </a:lnTo>
                  <a:lnTo>
                    <a:pt x="1212991" y="1921417"/>
                  </a:lnTo>
                  <a:lnTo>
                    <a:pt x="1225243" y="1914388"/>
                  </a:lnTo>
                  <a:lnTo>
                    <a:pt x="1236815" y="1906906"/>
                  </a:lnTo>
                  <a:lnTo>
                    <a:pt x="1248387" y="1899424"/>
                  </a:lnTo>
                  <a:lnTo>
                    <a:pt x="1259731" y="1891489"/>
                  </a:lnTo>
                  <a:lnTo>
                    <a:pt x="1271076" y="1883554"/>
                  </a:lnTo>
                  <a:lnTo>
                    <a:pt x="1281967" y="1874938"/>
                  </a:lnTo>
                  <a:lnTo>
                    <a:pt x="1292858" y="1866096"/>
                  </a:lnTo>
                  <a:lnTo>
                    <a:pt x="1303296" y="1857480"/>
                  </a:lnTo>
                  <a:lnTo>
                    <a:pt x="1313733" y="1848184"/>
                  </a:lnTo>
                  <a:lnTo>
                    <a:pt x="1323716" y="1838888"/>
                  </a:lnTo>
                  <a:lnTo>
                    <a:pt x="1333927" y="1829139"/>
                  </a:lnTo>
                  <a:lnTo>
                    <a:pt x="1343456" y="1819163"/>
                  </a:lnTo>
                  <a:lnTo>
                    <a:pt x="1352986" y="1809187"/>
                  </a:lnTo>
                  <a:lnTo>
                    <a:pt x="1361835" y="1798984"/>
                  </a:lnTo>
                  <a:lnTo>
                    <a:pt x="1370911" y="1788328"/>
                  </a:lnTo>
                  <a:lnTo>
                    <a:pt x="1379760" y="1777445"/>
                  </a:lnTo>
                  <a:lnTo>
                    <a:pt x="1387928" y="1766336"/>
                  </a:lnTo>
                  <a:lnTo>
                    <a:pt x="1396323" y="1755226"/>
                  </a:lnTo>
                  <a:lnTo>
                    <a:pt x="1404265" y="1743890"/>
                  </a:lnTo>
                  <a:lnTo>
                    <a:pt x="1411752" y="1732326"/>
                  </a:lnTo>
                  <a:lnTo>
                    <a:pt x="1419240" y="1720537"/>
                  </a:lnTo>
                  <a:lnTo>
                    <a:pt x="1426274" y="1708747"/>
                  </a:lnTo>
                  <a:lnTo>
                    <a:pt x="1432854" y="1696277"/>
                  </a:lnTo>
                  <a:lnTo>
                    <a:pt x="1439661" y="1684260"/>
                  </a:lnTo>
                  <a:lnTo>
                    <a:pt x="1445787" y="1671563"/>
                  </a:lnTo>
                  <a:lnTo>
                    <a:pt x="1451686" y="1658867"/>
                  </a:lnTo>
                  <a:lnTo>
                    <a:pt x="1457132" y="1645943"/>
                  </a:lnTo>
                  <a:lnTo>
                    <a:pt x="1462577" y="1633247"/>
                  </a:lnTo>
                  <a:lnTo>
                    <a:pt x="1467569" y="1620096"/>
                  </a:lnTo>
                  <a:lnTo>
                    <a:pt x="1472334" y="1606493"/>
                  </a:lnTo>
                  <a:lnTo>
                    <a:pt x="1476872" y="1593116"/>
                  </a:lnTo>
                  <a:lnTo>
                    <a:pt x="1480729" y="1579512"/>
                  </a:lnTo>
                  <a:lnTo>
                    <a:pt x="1484586" y="1565909"/>
                  </a:lnTo>
                  <a:lnTo>
                    <a:pt x="1487990" y="1551851"/>
                  </a:lnTo>
                  <a:lnTo>
                    <a:pt x="1490939" y="1538021"/>
                  </a:lnTo>
                  <a:lnTo>
                    <a:pt x="1493662" y="1523737"/>
                  </a:lnTo>
                  <a:lnTo>
                    <a:pt x="1495931" y="1509680"/>
                  </a:lnTo>
                  <a:lnTo>
                    <a:pt x="1497973" y="1495170"/>
                  </a:lnTo>
                  <a:lnTo>
                    <a:pt x="1499561" y="1480659"/>
                  </a:lnTo>
                  <a:lnTo>
                    <a:pt x="1500696" y="1466375"/>
                  </a:lnTo>
                  <a:lnTo>
                    <a:pt x="1501830" y="1451638"/>
                  </a:lnTo>
                  <a:lnTo>
                    <a:pt x="1502284" y="1436901"/>
                  </a:lnTo>
                  <a:lnTo>
                    <a:pt x="1502511" y="1421937"/>
                  </a:lnTo>
                  <a:lnTo>
                    <a:pt x="1502284" y="1406973"/>
                  </a:lnTo>
                  <a:lnTo>
                    <a:pt x="1501830" y="1392235"/>
                  </a:lnTo>
                  <a:lnTo>
                    <a:pt x="1500696" y="1377725"/>
                  </a:lnTo>
                  <a:lnTo>
                    <a:pt x="1499561" y="1363214"/>
                  </a:lnTo>
                  <a:lnTo>
                    <a:pt x="1497973" y="1348704"/>
                  </a:lnTo>
                  <a:lnTo>
                    <a:pt x="1495931" y="1334420"/>
                  </a:lnTo>
                  <a:lnTo>
                    <a:pt x="1493662" y="1320136"/>
                  </a:lnTo>
                  <a:lnTo>
                    <a:pt x="1490939" y="1306079"/>
                  </a:lnTo>
                  <a:lnTo>
                    <a:pt x="1487990" y="1292022"/>
                  </a:lnTo>
                  <a:lnTo>
                    <a:pt x="1484586" y="1278192"/>
                  </a:lnTo>
                  <a:lnTo>
                    <a:pt x="1480729" y="1264361"/>
                  </a:lnTo>
                  <a:lnTo>
                    <a:pt x="1476872" y="1250758"/>
                  </a:lnTo>
                  <a:lnTo>
                    <a:pt x="1472334" y="1237381"/>
                  </a:lnTo>
                  <a:lnTo>
                    <a:pt x="1467569" y="1224004"/>
                  </a:lnTo>
                  <a:lnTo>
                    <a:pt x="1462577" y="1210854"/>
                  </a:lnTo>
                  <a:lnTo>
                    <a:pt x="1457132" y="1197930"/>
                  </a:lnTo>
                  <a:lnTo>
                    <a:pt x="1451686" y="1185007"/>
                  </a:lnTo>
                  <a:lnTo>
                    <a:pt x="1445787" y="1172537"/>
                  </a:lnTo>
                  <a:lnTo>
                    <a:pt x="1439661" y="1159840"/>
                  </a:lnTo>
                  <a:lnTo>
                    <a:pt x="1432854" y="1147370"/>
                  </a:lnTo>
                  <a:lnTo>
                    <a:pt x="1426274" y="1135353"/>
                  </a:lnTo>
                  <a:lnTo>
                    <a:pt x="1419240" y="1123337"/>
                  </a:lnTo>
                  <a:lnTo>
                    <a:pt x="1411752" y="1111547"/>
                  </a:lnTo>
                  <a:lnTo>
                    <a:pt x="1404265" y="1099984"/>
                  </a:lnTo>
                  <a:lnTo>
                    <a:pt x="1396323" y="1088647"/>
                  </a:lnTo>
                  <a:lnTo>
                    <a:pt x="1387928" y="1077538"/>
                  </a:lnTo>
                  <a:lnTo>
                    <a:pt x="1379760" y="1066428"/>
                  </a:lnTo>
                  <a:lnTo>
                    <a:pt x="1370911" y="1055545"/>
                  </a:lnTo>
                  <a:lnTo>
                    <a:pt x="1361835" y="1045116"/>
                  </a:lnTo>
                  <a:lnTo>
                    <a:pt x="1352986" y="1034686"/>
                  </a:lnTo>
                  <a:lnTo>
                    <a:pt x="1343456" y="1024710"/>
                  </a:lnTo>
                  <a:lnTo>
                    <a:pt x="1333927" y="1014961"/>
                  </a:lnTo>
                  <a:lnTo>
                    <a:pt x="1323716" y="1005212"/>
                  </a:lnTo>
                  <a:lnTo>
                    <a:pt x="1313733" y="995916"/>
                  </a:lnTo>
                  <a:lnTo>
                    <a:pt x="1303296" y="986620"/>
                  </a:lnTo>
                  <a:lnTo>
                    <a:pt x="1292858" y="977778"/>
                  </a:lnTo>
                  <a:lnTo>
                    <a:pt x="1281967" y="968935"/>
                  </a:lnTo>
                  <a:lnTo>
                    <a:pt x="1271076" y="960547"/>
                  </a:lnTo>
                  <a:lnTo>
                    <a:pt x="1259731" y="952611"/>
                  </a:lnTo>
                  <a:lnTo>
                    <a:pt x="1248387" y="944448"/>
                  </a:lnTo>
                  <a:lnTo>
                    <a:pt x="1236815" y="936966"/>
                  </a:lnTo>
                  <a:lnTo>
                    <a:pt x="1225243" y="929484"/>
                  </a:lnTo>
                  <a:lnTo>
                    <a:pt x="1212991" y="922683"/>
                  </a:lnTo>
                  <a:lnTo>
                    <a:pt x="1200965" y="915654"/>
                  </a:lnTo>
                  <a:lnTo>
                    <a:pt x="1188486" y="909306"/>
                  </a:lnTo>
                  <a:lnTo>
                    <a:pt x="1176233" y="902957"/>
                  </a:lnTo>
                  <a:lnTo>
                    <a:pt x="1163527" y="897062"/>
                  </a:lnTo>
                  <a:lnTo>
                    <a:pt x="1150594" y="891394"/>
                  </a:lnTo>
                  <a:lnTo>
                    <a:pt x="1137434" y="886179"/>
                  </a:lnTo>
                  <a:lnTo>
                    <a:pt x="1124274" y="881191"/>
                  </a:lnTo>
                  <a:lnTo>
                    <a:pt x="1111114" y="876430"/>
                  </a:lnTo>
                  <a:lnTo>
                    <a:pt x="1097727" y="872122"/>
                  </a:lnTo>
                  <a:lnTo>
                    <a:pt x="1084113" y="868041"/>
                  </a:lnTo>
                  <a:lnTo>
                    <a:pt x="1070273" y="864414"/>
                  </a:lnTo>
                  <a:lnTo>
                    <a:pt x="1056432" y="861013"/>
                  </a:lnTo>
                  <a:lnTo>
                    <a:pt x="1042591" y="857839"/>
                  </a:lnTo>
                  <a:lnTo>
                    <a:pt x="1028297" y="855345"/>
                  </a:lnTo>
                  <a:lnTo>
                    <a:pt x="1014002" y="852851"/>
                  </a:lnTo>
                  <a:lnTo>
                    <a:pt x="999708" y="851037"/>
                  </a:lnTo>
                  <a:lnTo>
                    <a:pt x="985186" y="849223"/>
                  </a:lnTo>
                  <a:lnTo>
                    <a:pt x="970438" y="847863"/>
                  </a:lnTo>
                  <a:lnTo>
                    <a:pt x="955690" y="846956"/>
                  </a:lnTo>
                  <a:lnTo>
                    <a:pt x="941168" y="846275"/>
                  </a:lnTo>
                  <a:lnTo>
                    <a:pt x="926420" y="846275"/>
                  </a:lnTo>
                  <a:lnTo>
                    <a:pt x="911445" y="846275"/>
                  </a:lnTo>
                  <a:close/>
                  <a:moveTo>
                    <a:pt x="667984" y="500063"/>
                  </a:moveTo>
                  <a:lnTo>
                    <a:pt x="671842" y="500063"/>
                  </a:lnTo>
                  <a:lnTo>
                    <a:pt x="873553" y="500063"/>
                  </a:lnTo>
                  <a:lnTo>
                    <a:pt x="979060" y="500063"/>
                  </a:lnTo>
                  <a:lnTo>
                    <a:pt x="1180545" y="500063"/>
                  </a:lnTo>
                  <a:lnTo>
                    <a:pt x="1184402" y="500063"/>
                  </a:lnTo>
                  <a:lnTo>
                    <a:pt x="1188259" y="500743"/>
                  </a:lnTo>
                  <a:lnTo>
                    <a:pt x="1192116" y="501877"/>
                  </a:lnTo>
                  <a:lnTo>
                    <a:pt x="1195747" y="503237"/>
                  </a:lnTo>
                  <a:lnTo>
                    <a:pt x="1199150" y="504597"/>
                  </a:lnTo>
                  <a:lnTo>
                    <a:pt x="1202553" y="506865"/>
                  </a:lnTo>
                  <a:lnTo>
                    <a:pt x="1205503" y="509359"/>
                  </a:lnTo>
                  <a:lnTo>
                    <a:pt x="1208453" y="511853"/>
                  </a:lnTo>
                  <a:lnTo>
                    <a:pt x="1233638" y="538833"/>
                  </a:lnTo>
                  <a:lnTo>
                    <a:pt x="1259505" y="565360"/>
                  </a:lnTo>
                  <a:lnTo>
                    <a:pt x="1285825" y="592114"/>
                  </a:lnTo>
                  <a:lnTo>
                    <a:pt x="1312371" y="618868"/>
                  </a:lnTo>
                  <a:lnTo>
                    <a:pt x="1366600" y="673056"/>
                  </a:lnTo>
                  <a:lnTo>
                    <a:pt x="1421282" y="727697"/>
                  </a:lnTo>
                  <a:lnTo>
                    <a:pt x="1448737" y="755358"/>
                  </a:lnTo>
                  <a:lnTo>
                    <a:pt x="1475737" y="783019"/>
                  </a:lnTo>
                  <a:lnTo>
                    <a:pt x="1502511" y="810906"/>
                  </a:lnTo>
                  <a:lnTo>
                    <a:pt x="1529058" y="839247"/>
                  </a:lnTo>
                  <a:lnTo>
                    <a:pt x="1555151" y="867588"/>
                  </a:lnTo>
                  <a:lnTo>
                    <a:pt x="1581017" y="896382"/>
                  </a:lnTo>
                  <a:lnTo>
                    <a:pt x="1593497" y="910666"/>
                  </a:lnTo>
                  <a:lnTo>
                    <a:pt x="1605976" y="925177"/>
                  </a:lnTo>
                  <a:lnTo>
                    <a:pt x="1618229" y="939687"/>
                  </a:lnTo>
                  <a:lnTo>
                    <a:pt x="1630254" y="954424"/>
                  </a:lnTo>
                  <a:lnTo>
                    <a:pt x="1642280" y="968935"/>
                  </a:lnTo>
                  <a:lnTo>
                    <a:pt x="1653851" y="983673"/>
                  </a:lnTo>
                  <a:lnTo>
                    <a:pt x="1665423" y="998637"/>
                  </a:lnTo>
                  <a:lnTo>
                    <a:pt x="1676541" y="1013374"/>
                  </a:lnTo>
                  <a:lnTo>
                    <a:pt x="1687659" y="1028338"/>
                  </a:lnTo>
                  <a:lnTo>
                    <a:pt x="1698096" y="1043529"/>
                  </a:lnTo>
                  <a:lnTo>
                    <a:pt x="1708760" y="1058493"/>
                  </a:lnTo>
                  <a:lnTo>
                    <a:pt x="1718744" y="1073683"/>
                  </a:lnTo>
                  <a:lnTo>
                    <a:pt x="1728954" y="1089101"/>
                  </a:lnTo>
                  <a:lnTo>
                    <a:pt x="1738484" y="1104292"/>
                  </a:lnTo>
                  <a:lnTo>
                    <a:pt x="1747787" y="1119936"/>
                  </a:lnTo>
                  <a:lnTo>
                    <a:pt x="1756863" y="1135580"/>
                  </a:lnTo>
                  <a:lnTo>
                    <a:pt x="1765485" y="1150997"/>
                  </a:lnTo>
                  <a:lnTo>
                    <a:pt x="1773880" y="1166642"/>
                  </a:lnTo>
                  <a:lnTo>
                    <a:pt x="1781821" y="1182739"/>
                  </a:lnTo>
                  <a:lnTo>
                    <a:pt x="1789309" y="1198610"/>
                  </a:lnTo>
                  <a:lnTo>
                    <a:pt x="1796569" y="1214708"/>
                  </a:lnTo>
                  <a:lnTo>
                    <a:pt x="1803376" y="1230579"/>
                  </a:lnTo>
                  <a:lnTo>
                    <a:pt x="1809956" y="1246903"/>
                  </a:lnTo>
                  <a:lnTo>
                    <a:pt x="1815856" y="1263454"/>
                  </a:lnTo>
                  <a:lnTo>
                    <a:pt x="1821528" y="1279779"/>
                  </a:lnTo>
                  <a:lnTo>
                    <a:pt x="1826747" y="1296103"/>
                  </a:lnTo>
                  <a:lnTo>
                    <a:pt x="1831512" y="1312881"/>
                  </a:lnTo>
                  <a:lnTo>
                    <a:pt x="1836049" y="1329659"/>
                  </a:lnTo>
                  <a:lnTo>
                    <a:pt x="1839680" y="1346436"/>
                  </a:lnTo>
                  <a:lnTo>
                    <a:pt x="1842856" y="1363441"/>
                  </a:lnTo>
                  <a:lnTo>
                    <a:pt x="1846033" y="1380446"/>
                  </a:lnTo>
                  <a:lnTo>
                    <a:pt x="1848302" y="1397677"/>
                  </a:lnTo>
                  <a:lnTo>
                    <a:pt x="1850117" y="1415135"/>
                  </a:lnTo>
                  <a:lnTo>
                    <a:pt x="1851479" y="1432593"/>
                  </a:lnTo>
                  <a:lnTo>
                    <a:pt x="1852159" y="1450051"/>
                  </a:lnTo>
                  <a:lnTo>
                    <a:pt x="1852613" y="1467962"/>
                  </a:lnTo>
                  <a:lnTo>
                    <a:pt x="1852613" y="1479979"/>
                  </a:lnTo>
                  <a:lnTo>
                    <a:pt x="1852159" y="1492449"/>
                  </a:lnTo>
                  <a:lnTo>
                    <a:pt x="1851932" y="1504465"/>
                  </a:lnTo>
                  <a:lnTo>
                    <a:pt x="1851252" y="1516709"/>
                  </a:lnTo>
                  <a:lnTo>
                    <a:pt x="1850344" y="1528499"/>
                  </a:lnTo>
                  <a:lnTo>
                    <a:pt x="1849663" y="1540288"/>
                  </a:lnTo>
                  <a:lnTo>
                    <a:pt x="1848529" y="1552078"/>
                  </a:lnTo>
                  <a:lnTo>
                    <a:pt x="1847394" y="1563868"/>
                  </a:lnTo>
                  <a:lnTo>
                    <a:pt x="1845806" y="1575431"/>
                  </a:lnTo>
                  <a:lnTo>
                    <a:pt x="1844218" y="1586767"/>
                  </a:lnTo>
                  <a:lnTo>
                    <a:pt x="1842629" y="1598104"/>
                  </a:lnTo>
                  <a:lnTo>
                    <a:pt x="1840814" y="1609440"/>
                  </a:lnTo>
                  <a:lnTo>
                    <a:pt x="1838772" y="1620777"/>
                  </a:lnTo>
                  <a:lnTo>
                    <a:pt x="1836503" y="1631886"/>
                  </a:lnTo>
                  <a:lnTo>
                    <a:pt x="1834234" y="1642769"/>
                  </a:lnTo>
                  <a:lnTo>
                    <a:pt x="1831965" y="1653425"/>
                  </a:lnTo>
                  <a:lnTo>
                    <a:pt x="1829243" y="1664308"/>
                  </a:lnTo>
                  <a:lnTo>
                    <a:pt x="1826520" y="1675191"/>
                  </a:lnTo>
                  <a:lnTo>
                    <a:pt x="1823570" y="1685621"/>
                  </a:lnTo>
                  <a:lnTo>
                    <a:pt x="1820394" y="1696277"/>
                  </a:lnTo>
                  <a:lnTo>
                    <a:pt x="1817217" y="1706706"/>
                  </a:lnTo>
                  <a:lnTo>
                    <a:pt x="1814041" y="1716909"/>
                  </a:lnTo>
                  <a:lnTo>
                    <a:pt x="1810410" y="1727338"/>
                  </a:lnTo>
                  <a:lnTo>
                    <a:pt x="1806780" y="1737314"/>
                  </a:lnTo>
                  <a:lnTo>
                    <a:pt x="1802923" y="1747290"/>
                  </a:lnTo>
                  <a:lnTo>
                    <a:pt x="1799065" y="1757040"/>
                  </a:lnTo>
                  <a:lnTo>
                    <a:pt x="1795208" y="1767016"/>
                  </a:lnTo>
                  <a:lnTo>
                    <a:pt x="1791124" y="1776765"/>
                  </a:lnTo>
                  <a:lnTo>
                    <a:pt x="1786586" y="1786288"/>
                  </a:lnTo>
                  <a:lnTo>
                    <a:pt x="1782275" y="1795810"/>
                  </a:lnTo>
                  <a:lnTo>
                    <a:pt x="1777737" y="1805333"/>
                  </a:lnTo>
                  <a:lnTo>
                    <a:pt x="1772972" y="1814628"/>
                  </a:lnTo>
                  <a:lnTo>
                    <a:pt x="1768207" y="1823924"/>
                  </a:lnTo>
                  <a:lnTo>
                    <a:pt x="1763216" y="1832993"/>
                  </a:lnTo>
                  <a:lnTo>
                    <a:pt x="1758224" y="1842289"/>
                  </a:lnTo>
                  <a:lnTo>
                    <a:pt x="1753005" y="1850905"/>
                  </a:lnTo>
                  <a:lnTo>
                    <a:pt x="1742341" y="1868816"/>
                  </a:lnTo>
                  <a:lnTo>
                    <a:pt x="1730996" y="1885821"/>
                  </a:lnTo>
                  <a:lnTo>
                    <a:pt x="1719425" y="1902825"/>
                  </a:lnTo>
                  <a:lnTo>
                    <a:pt x="1707172" y="1919377"/>
                  </a:lnTo>
                  <a:lnTo>
                    <a:pt x="1694466" y="1935247"/>
                  </a:lnTo>
                  <a:lnTo>
                    <a:pt x="1681760" y="1951118"/>
                  </a:lnTo>
                  <a:lnTo>
                    <a:pt x="1668146" y="1966309"/>
                  </a:lnTo>
                  <a:lnTo>
                    <a:pt x="1654305" y="1981273"/>
                  </a:lnTo>
                  <a:lnTo>
                    <a:pt x="1640237" y="1995557"/>
                  </a:lnTo>
                  <a:lnTo>
                    <a:pt x="1625489" y="2009841"/>
                  </a:lnTo>
                  <a:lnTo>
                    <a:pt x="1610514" y="2023444"/>
                  </a:lnTo>
                  <a:lnTo>
                    <a:pt x="1594858" y="2036821"/>
                  </a:lnTo>
                  <a:lnTo>
                    <a:pt x="1579202" y="2049745"/>
                  </a:lnTo>
                  <a:lnTo>
                    <a:pt x="1563319" y="2062441"/>
                  </a:lnTo>
                  <a:lnTo>
                    <a:pt x="1546756" y="2074458"/>
                  </a:lnTo>
                  <a:lnTo>
                    <a:pt x="1529966" y="2086475"/>
                  </a:lnTo>
                  <a:lnTo>
                    <a:pt x="1512948" y="2098038"/>
                  </a:lnTo>
                  <a:lnTo>
                    <a:pt x="1495250" y="2108694"/>
                  </a:lnTo>
                  <a:lnTo>
                    <a:pt x="1477779" y="2119577"/>
                  </a:lnTo>
                  <a:lnTo>
                    <a:pt x="1459855" y="2129779"/>
                  </a:lnTo>
                  <a:lnTo>
                    <a:pt x="1441476" y="2139756"/>
                  </a:lnTo>
                  <a:lnTo>
                    <a:pt x="1422870" y="2149278"/>
                  </a:lnTo>
                  <a:lnTo>
                    <a:pt x="1404038" y="2158347"/>
                  </a:lnTo>
                  <a:lnTo>
                    <a:pt x="1385205" y="2166963"/>
                  </a:lnTo>
                  <a:lnTo>
                    <a:pt x="1365919" y="2175352"/>
                  </a:lnTo>
                  <a:lnTo>
                    <a:pt x="1346406" y="2183287"/>
                  </a:lnTo>
                  <a:lnTo>
                    <a:pt x="1326666" y="2190769"/>
                  </a:lnTo>
                  <a:lnTo>
                    <a:pt x="1306699" y="2198024"/>
                  </a:lnTo>
                  <a:lnTo>
                    <a:pt x="1286505" y="2204600"/>
                  </a:lnTo>
                  <a:lnTo>
                    <a:pt x="1266538" y="2211175"/>
                  </a:lnTo>
                  <a:lnTo>
                    <a:pt x="1246118" y="2217070"/>
                  </a:lnTo>
                  <a:lnTo>
                    <a:pt x="1225470" y="2222738"/>
                  </a:lnTo>
                  <a:lnTo>
                    <a:pt x="1204595" y="2227952"/>
                  </a:lnTo>
                  <a:lnTo>
                    <a:pt x="1183721" y="2232714"/>
                  </a:lnTo>
                  <a:lnTo>
                    <a:pt x="1162620" y="2237248"/>
                  </a:lnTo>
                  <a:lnTo>
                    <a:pt x="1141518" y="2241329"/>
                  </a:lnTo>
                  <a:lnTo>
                    <a:pt x="1120417" y="2244957"/>
                  </a:lnTo>
                  <a:lnTo>
                    <a:pt x="1099089" y="2248358"/>
                  </a:lnTo>
                  <a:lnTo>
                    <a:pt x="1077533" y="2251079"/>
                  </a:lnTo>
                  <a:lnTo>
                    <a:pt x="1056205" y="2253573"/>
                  </a:lnTo>
                  <a:lnTo>
                    <a:pt x="1034423" y="2255840"/>
                  </a:lnTo>
                  <a:lnTo>
                    <a:pt x="1013095" y="2257654"/>
                  </a:lnTo>
                  <a:lnTo>
                    <a:pt x="991312" y="2258787"/>
                  </a:lnTo>
                  <a:lnTo>
                    <a:pt x="969757" y="2259921"/>
                  </a:lnTo>
                  <a:lnTo>
                    <a:pt x="947975" y="2260374"/>
                  </a:lnTo>
                  <a:lnTo>
                    <a:pt x="926420" y="2260601"/>
                  </a:lnTo>
                  <a:lnTo>
                    <a:pt x="904411" y="2260374"/>
                  </a:lnTo>
                  <a:lnTo>
                    <a:pt x="882856" y="2259921"/>
                  </a:lnTo>
                  <a:lnTo>
                    <a:pt x="861074" y="2258787"/>
                  </a:lnTo>
                  <a:lnTo>
                    <a:pt x="839745" y="2257654"/>
                  </a:lnTo>
                  <a:lnTo>
                    <a:pt x="817963" y="2255840"/>
                  </a:lnTo>
                  <a:lnTo>
                    <a:pt x="796408" y="2253573"/>
                  </a:lnTo>
                  <a:lnTo>
                    <a:pt x="774853" y="2251079"/>
                  </a:lnTo>
                  <a:lnTo>
                    <a:pt x="753525" y="2248358"/>
                  </a:lnTo>
                  <a:lnTo>
                    <a:pt x="731969" y="2244957"/>
                  </a:lnTo>
                  <a:lnTo>
                    <a:pt x="710868" y="2241329"/>
                  </a:lnTo>
                  <a:lnTo>
                    <a:pt x="689767" y="2237248"/>
                  </a:lnTo>
                  <a:lnTo>
                    <a:pt x="668892" y="2232714"/>
                  </a:lnTo>
                  <a:lnTo>
                    <a:pt x="648017" y="2227952"/>
                  </a:lnTo>
                  <a:lnTo>
                    <a:pt x="626916" y="2222738"/>
                  </a:lnTo>
                  <a:lnTo>
                    <a:pt x="606722" y="2217070"/>
                  </a:lnTo>
                  <a:lnTo>
                    <a:pt x="586075" y="2210948"/>
                  </a:lnTo>
                  <a:lnTo>
                    <a:pt x="565881" y="2204600"/>
                  </a:lnTo>
                  <a:lnTo>
                    <a:pt x="545687" y="2197798"/>
                  </a:lnTo>
                  <a:lnTo>
                    <a:pt x="525947" y="2190769"/>
                  </a:lnTo>
                  <a:lnTo>
                    <a:pt x="506207" y="2183060"/>
                  </a:lnTo>
                  <a:lnTo>
                    <a:pt x="486694" y="2175352"/>
                  </a:lnTo>
                  <a:lnTo>
                    <a:pt x="467634" y="2166736"/>
                  </a:lnTo>
                  <a:lnTo>
                    <a:pt x="448348" y="2158120"/>
                  </a:lnTo>
                  <a:lnTo>
                    <a:pt x="429516" y="2149051"/>
                  </a:lnTo>
                  <a:lnTo>
                    <a:pt x="411137" y="2139529"/>
                  </a:lnTo>
                  <a:lnTo>
                    <a:pt x="392759" y="2129779"/>
                  </a:lnTo>
                  <a:lnTo>
                    <a:pt x="374834" y="2119350"/>
                  </a:lnTo>
                  <a:lnTo>
                    <a:pt x="357136" y="2108694"/>
                  </a:lnTo>
                  <a:lnTo>
                    <a:pt x="339892" y="2097811"/>
                  </a:lnTo>
                  <a:lnTo>
                    <a:pt x="322420" y="2086475"/>
                  </a:lnTo>
                  <a:lnTo>
                    <a:pt x="305857" y="2074458"/>
                  </a:lnTo>
                  <a:lnTo>
                    <a:pt x="289520" y="2062441"/>
                  </a:lnTo>
                  <a:lnTo>
                    <a:pt x="273184" y="2049745"/>
                  </a:lnTo>
                  <a:lnTo>
                    <a:pt x="257528" y="2036821"/>
                  </a:lnTo>
                  <a:lnTo>
                    <a:pt x="242099" y="2023444"/>
                  </a:lnTo>
                  <a:lnTo>
                    <a:pt x="227124" y="2009841"/>
                  </a:lnTo>
                  <a:lnTo>
                    <a:pt x="212375" y="1995557"/>
                  </a:lnTo>
                  <a:lnTo>
                    <a:pt x="198081" y="1980820"/>
                  </a:lnTo>
                  <a:lnTo>
                    <a:pt x="184240" y="1966309"/>
                  </a:lnTo>
                  <a:lnTo>
                    <a:pt x="170853" y="1950665"/>
                  </a:lnTo>
                  <a:lnTo>
                    <a:pt x="157920" y="1935021"/>
                  </a:lnTo>
                  <a:lnTo>
                    <a:pt x="145214" y="1919150"/>
                  </a:lnTo>
                  <a:lnTo>
                    <a:pt x="133188" y="1902599"/>
                  </a:lnTo>
                  <a:lnTo>
                    <a:pt x="121390" y="1885821"/>
                  </a:lnTo>
                  <a:lnTo>
                    <a:pt x="110045" y="1868590"/>
                  </a:lnTo>
                  <a:lnTo>
                    <a:pt x="99608" y="1850905"/>
                  </a:lnTo>
                  <a:lnTo>
                    <a:pt x="94389" y="1842062"/>
                  </a:lnTo>
                  <a:lnTo>
                    <a:pt x="89170" y="1832993"/>
                  </a:lnTo>
                  <a:lnTo>
                    <a:pt x="84406" y="1823924"/>
                  </a:lnTo>
                  <a:lnTo>
                    <a:pt x="79414" y="1814628"/>
                  </a:lnTo>
                  <a:lnTo>
                    <a:pt x="74876" y="1805333"/>
                  </a:lnTo>
                  <a:lnTo>
                    <a:pt x="70111" y="1795810"/>
                  </a:lnTo>
                  <a:lnTo>
                    <a:pt x="65800" y="1786288"/>
                  </a:lnTo>
                  <a:lnTo>
                    <a:pt x="61716" y="1776765"/>
                  </a:lnTo>
                  <a:lnTo>
                    <a:pt x="57178" y="1767016"/>
                  </a:lnTo>
                  <a:lnTo>
                    <a:pt x="53321" y="1757040"/>
                  </a:lnTo>
                  <a:lnTo>
                    <a:pt x="49464" y="1747064"/>
                  </a:lnTo>
                  <a:lnTo>
                    <a:pt x="45606" y="1737088"/>
                  </a:lnTo>
                  <a:lnTo>
                    <a:pt x="41976" y="1726885"/>
                  </a:lnTo>
                  <a:lnTo>
                    <a:pt x="38572" y="1716909"/>
                  </a:lnTo>
                  <a:lnTo>
                    <a:pt x="35396" y="1706706"/>
                  </a:lnTo>
                  <a:lnTo>
                    <a:pt x="31992" y="1696050"/>
                  </a:lnTo>
                  <a:lnTo>
                    <a:pt x="29043" y="1685621"/>
                  </a:lnTo>
                  <a:lnTo>
                    <a:pt x="26093" y="1675191"/>
                  </a:lnTo>
                  <a:lnTo>
                    <a:pt x="23370" y="1664308"/>
                  </a:lnTo>
                  <a:lnTo>
                    <a:pt x="20648" y="1653425"/>
                  </a:lnTo>
                  <a:lnTo>
                    <a:pt x="18379" y="1642769"/>
                  </a:lnTo>
                  <a:lnTo>
                    <a:pt x="15883" y="1631659"/>
                  </a:lnTo>
                  <a:lnTo>
                    <a:pt x="13614" y="1620550"/>
                  </a:lnTo>
                  <a:lnTo>
                    <a:pt x="11799" y="1609440"/>
                  </a:lnTo>
                  <a:lnTo>
                    <a:pt x="9757" y="1598104"/>
                  </a:lnTo>
                  <a:lnTo>
                    <a:pt x="8168" y="1586767"/>
                  </a:lnTo>
                  <a:lnTo>
                    <a:pt x="6580" y="1575431"/>
                  </a:lnTo>
                  <a:lnTo>
                    <a:pt x="5219" y="1563868"/>
                  </a:lnTo>
                  <a:lnTo>
                    <a:pt x="4084" y="1552078"/>
                  </a:lnTo>
                  <a:lnTo>
                    <a:pt x="2723" y="1540288"/>
                  </a:lnTo>
                  <a:lnTo>
                    <a:pt x="2042" y="1528499"/>
                  </a:lnTo>
                  <a:lnTo>
                    <a:pt x="1134" y="1516709"/>
                  </a:lnTo>
                  <a:lnTo>
                    <a:pt x="681" y="1504465"/>
                  </a:lnTo>
                  <a:lnTo>
                    <a:pt x="227" y="1492449"/>
                  </a:lnTo>
                  <a:lnTo>
                    <a:pt x="0" y="1479979"/>
                  </a:lnTo>
                  <a:lnTo>
                    <a:pt x="0" y="1467962"/>
                  </a:lnTo>
                  <a:lnTo>
                    <a:pt x="227" y="1450051"/>
                  </a:lnTo>
                  <a:lnTo>
                    <a:pt x="908" y="1432593"/>
                  </a:lnTo>
                  <a:lnTo>
                    <a:pt x="2269" y="1415135"/>
                  </a:lnTo>
                  <a:lnTo>
                    <a:pt x="4084" y="1397677"/>
                  </a:lnTo>
                  <a:lnTo>
                    <a:pt x="6580" y="1380446"/>
                  </a:lnTo>
                  <a:lnTo>
                    <a:pt x="9530" y="1363441"/>
                  </a:lnTo>
                  <a:lnTo>
                    <a:pt x="12933" y="1346436"/>
                  </a:lnTo>
                  <a:lnTo>
                    <a:pt x="16790" y="1329659"/>
                  </a:lnTo>
                  <a:lnTo>
                    <a:pt x="20875" y="1312881"/>
                  </a:lnTo>
                  <a:lnTo>
                    <a:pt x="25866" y="1296103"/>
                  </a:lnTo>
                  <a:lnTo>
                    <a:pt x="30858" y="1279779"/>
                  </a:lnTo>
                  <a:lnTo>
                    <a:pt x="36530" y="1263454"/>
                  </a:lnTo>
                  <a:lnTo>
                    <a:pt x="42430" y="1246903"/>
                  </a:lnTo>
                  <a:lnTo>
                    <a:pt x="49010" y="1230579"/>
                  </a:lnTo>
                  <a:lnTo>
                    <a:pt x="56044" y="1214708"/>
                  </a:lnTo>
                  <a:lnTo>
                    <a:pt x="63077" y="1198610"/>
                  </a:lnTo>
                  <a:lnTo>
                    <a:pt x="70565" y="1182739"/>
                  </a:lnTo>
                  <a:lnTo>
                    <a:pt x="78733" y="1166642"/>
                  </a:lnTo>
                  <a:lnTo>
                    <a:pt x="87128" y="1150997"/>
                  </a:lnTo>
                  <a:lnTo>
                    <a:pt x="95750" y="1135580"/>
                  </a:lnTo>
                  <a:lnTo>
                    <a:pt x="104826" y="1119936"/>
                  </a:lnTo>
                  <a:lnTo>
                    <a:pt x="113902" y="1104292"/>
                  </a:lnTo>
                  <a:lnTo>
                    <a:pt x="123659" y="1089101"/>
                  </a:lnTo>
                  <a:lnTo>
                    <a:pt x="133642" y="1073683"/>
                  </a:lnTo>
                  <a:lnTo>
                    <a:pt x="143626" y="1058493"/>
                  </a:lnTo>
                  <a:lnTo>
                    <a:pt x="154290" y="1043529"/>
                  </a:lnTo>
                  <a:lnTo>
                    <a:pt x="165181" y="1028338"/>
                  </a:lnTo>
                  <a:lnTo>
                    <a:pt x="175845" y="1013374"/>
                  </a:lnTo>
                  <a:lnTo>
                    <a:pt x="187190" y="998637"/>
                  </a:lnTo>
                  <a:lnTo>
                    <a:pt x="198762" y="983673"/>
                  </a:lnTo>
                  <a:lnTo>
                    <a:pt x="210333" y="968935"/>
                  </a:lnTo>
                  <a:lnTo>
                    <a:pt x="222132" y="954424"/>
                  </a:lnTo>
                  <a:lnTo>
                    <a:pt x="234158" y="939687"/>
                  </a:lnTo>
                  <a:lnTo>
                    <a:pt x="246637" y="925177"/>
                  </a:lnTo>
                  <a:lnTo>
                    <a:pt x="259116" y="910666"/>
                  </a:lnTo>
                  <a:lnTo>
                    <a:pt x="271596" y="896382"/>
                  </a:lnTo>
                  <a:lnTo>
                    <a:pt x="297235" y="867588"/>
                  </a:lnTo>
                  <a:lnTo>
                    <a:pt x="323328" y="839247"/>
                  </a:lnTo>
                  <a:lnTo>
                    <a:pt x="349875" y="810906"/>
                  </a:lnTo>
                  <a:lnTo>
                    <a:pt x="376649" y="783019"/>
                  </a:lnTo>
                  <a:lnTo>
                    <a:pt x="404103" y="755358"/>
                  </a:lnTo>
                  <a:lnTo>
                    <a:pt x="431104" y="727697"/>
                  </a:lnTo>
                  <a:lnTo>
                    <a:pt x="485786" y="673056"/>
                  </a:lnTo>
                  <a:lnTo>
                    <a:pt x="540015" y="618868"/>
                  </a:lnTo>
                  <a:lnTo>
                    <a:pt x="566561" y="592114"/>
                  </a:lnTo>
                  <a:lnTo>
                    <a:pt x="592882" y="565360"/>
                  </a:lnTo>
                  <a:lnTo>
                    <a:pt x="618975" y="538833"/>
                  </a:lnTo>
                  <a:lnTo>
                    <a:pt x="644160" y="511853"/>
                  </a:lnTo>
                  <a:lnTo>
                    <a:pt x="646883" y="509359"/>
                  </a:lnTo>
                  <a:lnTo>
                    <a:pt x="650060" y="506865"/>
                  </a:lnTo>
                  <a:lnTo>
                    <a:pt x="653236" y="504597"/>
                  </a:lnTo>
                  <a:lnTo>
                    <a:pt x="656640" y="503237"/>
                  </a:lnTo>
                  <a:lnTo>
                    <a:pt x="660497" y="501877"/>
                  </a:lnTo>
                  <a:lnTo>
                    <a:pt x="664127" y="500743"/>
                  </a:lnTo>
                  <a:lnTo>
                    <a:pt x="667984" y="500063"/>
                  </a:lnTo>
                  <a:close/>
                  <a:moveTo>
                    <a:pt x="523875" y="300038"/>
                  </a:moveTo>
                  <a:lnTo>
                    <a:pt x="527049" y="300038"/>
                  </a:lnTo>
                  <a:lnTo>
                    <a:pt x="529771" y="300038"/>
                  </a:lnTo>
                  <a:lnTo>
                    <a:pt x="532719" y="300491"/>
                  </a:lnTo>
                  <a:lnTo>
                    <a:pt x="535441" y="301171"/>
                  </a:lnTo>
                  <a:lnTo>
                    <a:pt x="538389" y="302303"/>
                  </a:lnTo>
                  <a:lnTo>
                    <a:pt x="685573" y="367098"/>
                  </a:lnTo>
                  <a:lnTo>
                    <a:pt x="1180646" y="367098"/>
                  </a:lnTo>
                  <a:lnTo>
                    <a:pt x="1184955" y="367098"/>
                  </a:lnTo>
                  <a:lnTo>
                    <a:pt x="1189264" y="368004"/>
                  </a:lnTo>
                  <a:lnTo>
                    <a:pt x="1193573" y="368910"/>
                  </a:lnTo>
                  <a:lnTo>
                    <a:pt x="1197428" y="370496"/>
                  </a:lnTo>
                  <a:lnTo>
                    <a:pt x="1201283" y="372308"/>
                  </a:lnTo>
                  <a:lnTo>
                    <a:pt x="1204912" y="374347"/>
                  </a:lnTo>
                  <a:lnTo>
                    <a:pt x="1208087" y="377066"/>
                  </a:lnTo>
                  <a:lnTo>
                    <a:pt x="1211035" y="379785"/>
                  </a:lnTo>
                  <a:lnTo>
                    <a:pt x="1213757" y="382956"/>
                  </a:lnTo>
                  <a:lnTo>
                    <a:pt x="1216478" y="386355"/>
                  </a:lnTo>
                  <a:lnTo>
                    <a:pt x="1218519" y="389526"/>
                  </a:lnTo>
                  <a:lnTo>
                    <a:pt x="1220333" y="393378"/>
                  </a:lnTo>
                  <a:lnTo>
                    <a:pt x="1221921" y="397682"/>
                  </a:lnTo>
                  <a:lnTo>
                    <a:pt x="1222828" y="401760"/>
                  </a:lnTo>
                  <a:lnTo>
                    <a:pt x="1223735" y="405838"/>
                  </a:lnTo>
                  <a:lnTo>
                    <a:pt x="1223962" y="410596"/>
                  </a:lnTo>
                  <a:lnTo>
                    <a:pt x="1223735" y="414900"/>
                  </a:lnTo>
                  <a:lnTo>
                    <a:pt x="1222828" y="418978"/>
                  </a:lnTo>
                  <a:lnTo>
                    <a:pt x="1221921" y="423056"/>
                  </a:lnTo>
                  <a:lnTo>
                    <a:pt x="1220333" y="427134"/>
                  </a:lnTo>
                  <a:lnTo>
                    <a:pt x="1218519" y="430759"/>
                  </a:lnTo>
                  <a:lnTo>
                    <a:pt x="1216478" y="434384"/>
                  </a:lnTo>
                  <a:lnTo>
                    <a:pt x="1213757" y="437782"/>
                  </a:lnTo>
                  <a:lnTo>
                    <a:pt x="1211035" y="440954"/>
                  </a:lnTo>
                  <a:lnTo>
                    <a:pt x="1208087" y="443673"/>
                  </a:lnTo>
                  <a:lnTo>
                    <a:pt x="1204912" y="446391"/>
                  </a:lnTo>
                  <a:lnTo>
                    <a:pt x="1201283" y="448430"/>
                  </a:lnTo>
                  <a:lnTo>
                    <a:pt x="1197428" y="450243"/>
                  </a:lnTo>
                  <a:lnTo>
                    <a:pt x="1193573" y="451602"/>
                  </a:lnTo>
                  <a:lnTo>
                    <a:pt x="1189264" y="452735"/>
                  </a:lnTo>
                  <a:lnTo>
                    <a:pt x="1184955" y="453188"/>
                  </a:lnTo>
                  <a:lnTo>
                    <a:pt x="1180646" y="453414"/>
                  </a:lnTo>
                  <a:lnTo>
                    <a:pt x="685573" y="453414"/>
                  </a:lnTo>
                  <a:lnTo>
                    <a:pt x="538389" y="518209"/>
                  </a:lnTo>
                  <a:lnTo>
                    <a:pt x="535441" y="519568"/>
                  </a:lnTo>
                  <a:lnTo>
                    <a:pt x="532719" y="520248"/>
                  </a:lnTo>
                  <a:lnTo>
                    <a:pt x="529771" y="520474"/>
                  </a:lnTo>
                  <a:lnTo>
                    <a:pt x="527049" y="520701"/>
                  </a:lnTo>
                  <a:lnTo>
                    <a:pt x="523875" y="520701"/>
                  </a:lnTo>
                  <a:lnTo>
                    <a:pt x="521153" y="520248"/>
                  </a:lnTo>
                  <a:lnTo>
                    <a:pt x="518432" y="519795"/>
                  </a:lnTo>
                  <a:lnTo>
                    <a:pt x="515710" y="518662"/>
                  </a:lnTo>
                  <a:lnTo>
                    <a:pt x="512989" y="517756"/>
                  </a:lnTo>
                  <a:lnTo>
                    <a:pt x="510494" y="516170"/>
                  </a:lnTo>
                  <a:lnTo>
                    <a:pt x="508226" y="514584"/>
                  </a:lnTo>
                  <a:lnTo>
                    <a:pt x="506185" y="512771"/>
                  </a:lnTo>
                  <a:lnTo>
                    <a:pt x="504144" y="510732"/>
                  </a:lnTo>
                  <a:lnTo>
                    <a:pt x="502330" y="508467"/>
                  </a:lnTo>
                  <a:lnTo>
                    <a:pt x="500742" y="505748"/>
                  </a:lnTo>
                  <a:lnTo>
                    <a:pt x="499382" y="503030"/>
                  </a:lnTo>
                  <a:lnTo>
                    <a:pt x="498021" y="500084"/>
                  </a:lnTo>
                  <a:lnTo>
                    <a:pt x="497341" y="497366"/>
                  </a:lnTo>
                  <a:lnTo>
                    <a:pt x="496887" y="494421"/>
                  </a:lnTo>
                  <a:lnTo>
                    <a:pt x="496887" y="491702"/>
                  </a:lnTo>
                  <a:lnTo>
                    <a:pt x="496887" y="488757"/>
                  </a:lnTo>
                  <a:lnTo>
                    <a:pt x="497341" y="486038"/>
                  </a:lnTo>
                  <a:lnTo>
                    <a:pt x="497794" y="483093"/>
                  </a:lnTo>
                  <a:lnTo>
                    <a:pt x="498928" y="480374"/>
                  </a:lnTo>
                  <a:lnTo>
                    <a:pt x="499835" y="477656"/>
                  </a:lnTo>
                  <a:lnTo>
                    <a:pt x="501423" y="475390"/>
                  </a:lnTo>
                  <a:lnTo>
                    <a:pt x="503010" y="473125"/>
                  </a:lnTo>
                  <a:lnTo>
                    <a:pt x="504825" y="470859"/>
                  </a:lnTo>
                  <a:lnTo>
                    <a:pt x="506866" y="468820"/>
                  </a:lnTo>
                  <a:lnTo>
                    <a:pt x="509133" y="467008"/>
                  </a:lnTo>
                  <a:lnTo>
                    <a:pt x="511855" y="465422"/>
                  </a:lnTo>
                  <a:lnTo>
                    <a:pt x="514349" y="464062"/>
                  </a:lnTo>
                  <a:lnTo>
                    <a:pt x="635680" y="410822"/>
                  </a:lnTo>
                  <a:lnTo>
                    <a:pt x="635680" y="410596"/>
                  </a:lnTo>
                  <a:lnTo>
                    <a:pt x="635680" y="409916"/>
                  </a:lnTo>
                  <a:lnTo>
                    <a:pt x="514349" y="356676"/>
                  </a:lnTo>
                  <a:lnTo>
                    <a:pt x="511855" y="355317"/>
                  </a:lnTo>
                  <a:lnTo>
                    <a:pt x="509133" y="353731"/>
                  </a:lnTo>
                  <a:lnTo>
                    <a:pt x="506866" y="351918"/>
                  </a:lnTo>
                  <a:lnTo>
                    <a:pt x="504825" y="349879"/>
                  </a:lnTo>
                  <a:lnTo>
                    <a:pt x="503010" y="347614"/>
                  </a:lnTo>
                  <a:lnTo>
                    <a:pt x="501423" y="345348"/>
                  </a:lnTo>
                  <a:lnTo>
                    <a:pt x="499835" y="343083"/>
                  </a:lnTo>
                  <a:lnTo>
                    <a:pt x="498928" y="340138"/>
                  </a:lnTo>
                  <a:lnTo>
                    <a:pt x="497794" y="337646"/>
                  </a:lnTo>
                  <a:lnTo>
                    <a:pt x="497341" y="334700"/>
                  </a:lnTo>
                  <a:lnTo>
                    <a:pt x="496887" y="331982"/>
                  </a:lnTo>
                  <a:lnTo>
                    <a:pt x="496887" y="329037"/>
                  </a:lnTo>
                  <a:lnTo>
                    <a:pt x="496887" y="326318"/>
                  </a:lnTo>
                  <a:lnTo>
                    <a:pt x="497341" y="323373"/>
                  </a:lnTo>
                  <a:lnTo>
                    <a:pt x="498021" y="320428"/>
                  </a:lnTo>
                  <a:lnTo>
                    <a:pt x="499382" y="317482"/>
                  </a:lnTo>
                  <a:lnTo>
                    <a:pt x="500742" y="314990"/>
                  </a:lnTo>
                  <a:lnTo>
                    <a:pt x="502330" y="312272"/>
                  </a:lnTo>
                  <a:lnTo>
                    <a:pt x="504144" y="310006"/>
                  </a:lnTo>
                  <a:lnTo>
                    <a:pt x="506185" y="307967"/>
                  </a:lnTo>
                  <a:lnTo>
                    <a:pt x="508226" y="306155"/>
                  </a:lnTo>
                  <a:lnTo>
                    <a:pt x="510494" y="304342"/>
                  </a:lnTo>
                  <a:lnTo>
                    <a:pt x="512989" y="302983"/>
                  </a:lnTo>
                  <a:lnTo>
                    <a:pt x="515710" y="301850"/>
                  </a:lnTo>
                  <a:lnTo>
                    <a:pt x="518432" y="300944"/>
                  </a:lnTo>
                  <a:lnTo>
                    <a:pt x="521153" y="300264"/>
                  </a:lnTo>
                  <a:lnTo>
                    <a:pt x="523875" y="300038"/>
                  </a:lnTo>
                  <a:close/>
                  <a:moveTo>
                    <a:pt x="689916" y="0"/>
                  </a:moveTo>
                  <a:lnTo>
                    <a:pt x="702828" y="0"/>
                  </a:lnTo>
                  <a:lnTo>
                    <a:pt x="715967" y="226"/>
                  </a:lnTo>
                  <a:lnTo>
                    <a:pt x="729333" y="677"/>
                  </a:lnTo>
                  <a:lnTo>
                    <a:pt x="742698" y="1807"/>
                  </a:lnTo>
                  <a:lnTo>
                    <a:pt x="756064" y="2936"/>
                  </a:lnTo>
                  <a:lnTo>
                    <a:pt x="769429" y="4291"/>
                  </a:lnTo>
                  <a:lnTo>
                    <a:pt x="782569" y="6098"/>
                  </a:lnTo>
                  <a:lnTo>
                    <a:pt x="795934" y="8131"/>
                  </a:lnTo>
                  <a:lnTo>
                    <a:pt x="809073" y="10389"/>
                  </a:lnTo>
                  <a:lnTo>
                    <a:pt x="822212" y="13100"/>
                  </a:lnTo>
                  <a:lnTo>
                    <a:pt x="835125" y="15810"/>
                  </a:lnTo>
                  <a:lnTo>
                    <a:pt x="847811" y="18972"/>
                  </a:lnTo>
                  <a:lnTo>
                    <a:pt x="860270" y="22360"/>
                  </a:lnTo>
                  <a:lnTo>
                    <a:pt x="866613" y="23715"/>
                  </a:lnTo>
                  <a:lnTo>
                    <a:pt x="872729" y="25296"/>
                  </a:lnTo>
                  <a:lnTo>
                    <a:pt x="879072" y="26425"/>
                  </a:lnTo>
                  <a:lnTo>
                    <a:pt x="885415" y="27329"/>
                  </a:lnTo>
                  <a:lnTo>
                    <a:pt x="891532" y="28458"/>
                  </a:lnTo>
                  <a:lnTo>
                    <a:pt x="897875" y="28910"/>
                  </a:lnTo>
                  <a:lnTo>
                    <a:pt x="904218" y="29362"/>
                  </a:lnTo>
                  <a:lnTo>
                    <a:pt x="910334" y="29813"/>
                  </a:lnTo>
                  <a:lnTo>
                    <a:pt x="916904" y="30039"/>
                  </a:lnTo>
                  <a:lnTo>
                    <a:pt x="923020" y="29813"/>
                  </a:lnTo>
                  <a:lnTo>
                    <a:pt x="929590" y="29362"/>
                  </a:lnTo>
                  <a:lnTo>
                    <a:pt x="935706" y="28910"/>
                  </a:lnTo>
                  <a:lnTo>
                    <a:pt x="942049" y="28458"/>
                  </a:lnTo>
                  <a:lnTo>
                    <a:pt x="948392" y="27329"/>
                  </a:lnTo>
                  <a:lnTo>
                    <a:pt x="954735" y="26425"/>
                  </a:lnTo>
                  <a:lnTo>
                    <a:pt x="960851" y="25070"/>
                  </a:lnTo>
                  <a:lnTo>
                    <a:pt x="974897" y="22360"/>
                  </a:lnTo>
                  <a:lnTo>
                    <a:pt x="988715" y="19424"/>
                  </a:lnTo>
                  <a:lnTo>
                    <a:pt x="1003213" y="16713"/>
                  </a:lnTo>
                  <a:lnTo>
                    <a:pt x="1017938" y="14229"/>
                  </a:lnTo>
                  <a:lnTo>
                    <a:pt x="1032436" y="11744"/>
                  </a:lnTo>
                  <a:lnTo>
                    <a:pt x="1047161" y="9712"/>
                  </a:lnTo>
                  <a:lnTo>
                    <a:pt x="1062113" y="7679"/>
                  </a:lnTo>
                  <a:lnTo>
                    <a:pt x="1077064" y="5872"/>
                  </a:lnTo>
                  <a:lnTo>
                    <a:pt x="1092015" y="4291"/>
                  </a:lnTo>
                  <a:lnTo>
                    <a:pt x="1106966" y="2936"/>
                  </a:lnTo>
                  <a:lnTo>
                    <a:pt x="1121691" y="2032"/>
                  </a:lnTo>
                  <a:lnTo>
                    <a:pt x="1136416" y="1129"/>
                  </a:lnTo>
                  <a:lnTo>
                    <a:pt x="1150688" y="677"/>
                  </a:lnTo>
                  <a:lnTo>
                    <a:pt x="1165186" y="451"/>
                  </a:lnTo>
                  <a:lnTo>
                    <a:pt x="1179231" y="677"/>
                  </a:lnTo>
                  <a:lnTo>
                    <a:pt x="1192823" y="1129"/>
                  </a:lnTo>
                  <a:lnTo>
                    <a:pt x="1205962" y="2258"/>
                  </a:lnTo>
                  <a:lnTo>
                    <a:pt x="1218875" y="3614"/>
                  </a:lnTo>
                  <a:lnTo>
                    <a:pt x="1231334" y="4969"/>
                  </a:lnTo>
                  <a:lnTo>
                    <a:pt x="1243340" y="7453"/>
                  </a:lnTo>
                  <a:lnTo>
                    <a:pt x="1254667" y="9938"/>
                  </a:lnTo>
                  <a:lnTo>
                    <a:pt x="1260331" y="11293"/>
                  </a:lnTo>
                  <a:lnTo>
                    <a:pt x="1265541" y="13100"/>
                  </a:lnTo>
                  <a:lnTo>
                    <a:pt x="1270751" y="14681"/>
                  </a:lnTo>
                  <a:lnTo>
                    <a:pt x="1275735" y="16262"/>
                  </a:lnTo>
                  <a:lnTo>
                    <a:pt x="1280719" y="18520"/>
                  </a:lnTo>
                  <a:lnTo>
                    <a:pt x="1285249" y="20553"/>
                  </a:lnTo>
                  <a:lnTo>
                    <a:pt x="1290007" y="22812"/>
                  </a:lnTo>
                  <a:lnTo>
                    <a:pt x="1294084" y="25070"/>
                  </a:lnTo>
                  <a:lnTo>
                    <a:pt x="1298162" y="27329"/>
                  </a:lnTo>
                  <a:lnTo>
                    <a:pt x="1302239" y="30039"/>
                  </a:lnTo>
                  <a:lnTo>
                    <a:pt x="1305864" y="32749"/>
                  </a:lnTo>
                  <a:lnTo>
                    <a:pt x="1309489" y="35686"/>
                  </a:lnTo>
                  <a:lnTo>
                    <a:pt x="1312887" y="38622"/>
                  </a:lnTo>
                  <a:lnTo>
                    <a:pt x="1315832" y="41784"/>
                  </a:lnTo>
                  <a:lnTo>
                    <a:pt x="1318777" y="45172"/>
                  </a:lnTo>
                  <a:lnTo>
                    <a:pt x="1321495" y="48785"/>
                  </a:lnTo>
                  <a:lnTo>
                    <a:pt x="1323987" y="52399"/>
                  </a:lnTo>
                  <a:lnTo>
                    <a:pt x="1326252" y="56239"/>
                  </a:lnTo>
                  <a:lnTo>
                    <a:pt x="1328064" y="60078"/>
                  </a:lnTo>
                  <a:lnTo>
                    <a:pt x="1329877" y="64144"/>
                  </a:lnTo>
                  <a:lnTo>
                    <a:pt x="1331462" y="68209"/>
                  </a:lnTo>
                  <a:lnTo>
                    <a:pt x="1332369" y="72727"/>
                  </a:lnTo>
                  <a:lnTo>
                    <a:pt x="1333501" y="76792"/>
                  </a:lnTo>
                  <a:lnTo>
                    <a:pt x="1333954" y="80858"/>
                  </a:lnTo>
                  <a:lnTo>
                    <a:pt x="1334407" y="84923"/>
                  </a:lnTo>
                  <a:lnTo>
                    <a:pt x="1335087" y="88989"/>
                  </a:lnTo>
                  <a:lnTo>
                    <a:pt x="1335087" y="93506"/>
                  </a:lnTo>
                  <a:lnTo>
                    <a:pt x="1335087" y="97571"/>
                  </a:lnTo>
                  <a:lnTo>
                    <a:pt x="1335087" y="101637"/>
                  </a:lnTo>
                  <a:lnTo>
                    <a:pt x="1334407" y="105702"/>
                  </a:lnTo>
                  <a:lnTo>
                    <a:pt x="1333954" y="109542"/>
                  </a:lnTo>
                  <a:lnTo>
                    <a:pt x="1333275" y="113607"/>
                  </a:lnTo>
                  <a:lnTo>
                    <a:pt x="1332369" y="117221"/>
                  </a:lnTo>
                  <a:lnTo>
                    <a:pt x="1331236" y="121061"/>
                  </a:lnTo>
                  <a:lnTo>
                    <a:pt x="1329877" y="124674"/>
                  </a:lnTo>
                  <a:lnTo>
                    <a:pt x="1328291" y="128288"/>
                  </a:lnTo>
                  <a:lnTo>
                    <a:pt x="1326479" y="131676"/>
                  </a:lnTo>
                  <a:lnTo>
                    <a:pt x="1324440" y="134838"/>
                  </a:lnTo>
                  <a:lnTo>
                    <a:pt x="1292498" y="182494"/>
                  </a:lnTo>
                  <a:lnTo>
                    <a:pt x="1261237" y="228570"/>
                  </a:lnTo>
                  <a:lnTo>
                    <a:pt x="1231334" y="272613"/>
                  </a:lnTo>
                  <a:lnTo>
                    <a:pt x="1202338" y="314848"/>
                  </a:lnTo>
                  <a:lnTo>
                    <a:pt x="1199393" y="318688"/>
                  </a:lnTo>
                  <a:lnTo>
                    <a:pt x="1196221" y="322076"/>
                  </a:lnTo>
                  <a:lnTo>
                    <a:pt x="1192823" y="325012"/>
                  </a:lnTo>
                  <a:lnTo>
                    <a:pt x="1189425" y="327496"/>
                  </a:lnTo>
                  <a:lnTo>
                    <a:pt x="1185574" y="329529"/>
                  </a:lnTo>
                  <a:lnTo>
                    <a:pt x="1181723" y="330658"/>
                  </a:lnTo>
                  <a:lnTo>
                    <a:pt x="1177872" y="331562"/>
                  </a:lnTo>
                  <a:lnTo>
                    <a:pt x="1174021" y="331788"/>
                  </a:lnTo>
                  <a:lnTo>
                    <a:pt x="678136" y="331788"/>
                  </a:lnTo>
                  <a:lnTo>
                    <a:pt x="674058" y="331562"/>
                  </a:lnTo>
                  <a:lnTo>
                    <a:pt x="670207" y="330658"/>
                  </a:lnTo>
                  <a:lnTo>
                    <a:pt x="666356" y="329529"/>
                  </a:lnTo>
                  <a:lnTo>
                    <a:pt x="662505" y="327496"/>
                  </a:lnTo>
                  <a:lnTo>
                    <a:pt x="659107" y="325012"/>
                  </a:lnTo>
                  <a:lnTo>
                    <a:pt x="655936" y="322076"/>
                  </a:lnTo>
                  <a:lnTo>
                    <a:pt x="652538" y="318688"/>
                  </a:lnTo>
                  <a:lnTo>
                    <a:pt x="649593" y="314848"/>
                  </a:lnTo>
                  <a:lnTo>
                    <a:pt x="620823" y="272613"/>
                  </a:lnTo>
                  <a:lnTo>
                    <a:pt x="590693" y="228570"/>
                  </a:lnTo>
                  <a:lnTo>
                    <a:pt x="559432" y="182494"/>
                  </a:lnTo>
                  <a:lnTo>
                    <a:pt x="527490" y="134838"/>
                  </a:lnTo>
                  <a:lnTo>
                    <a:pt x="525451" y="131676"/>
                  </a:lnTo>
                  <a:lnTo>
                    <a:pt x="523639" y="128288"/>
                  </a:lnTo>
                  <a:lnTo>
                    <a:pt x="522053" y="124674"/>
                  </a:lnTo>
                  <a:lnTo>
                    <a:pt x="520694" y="121061"/>
                  </a:lnTo>
                  <a:lnTo>
                    <a:pt x="519335" y="117221"/>
                  </a:lnTo>
                  <a:lnTo>
                    <a:pt x="518202" y="113381"/>
                  </a:lnTo>
                  <a:lnTo>
                    <a:pt x="517296" y="109316"/>
                  </a:lnTo>
                  <a:lnTo>
                    <a:pt x="516843" y="105250"/>
                  </a:lnTo>
                  <a:lnTo>
                    <a:pt x="516164" y="101185"/>
                  </a:lnTo>
                  <a:lnTo>
                    <a:pt x="515937" y="97119"/>
                  </a:lnTo>
                  <a:lnTo>
                    <a:pt x="515937" y="92828"/>
                  </a:lnTo>
                  <a:lnTo>
                    <a:pt x="516164" y="88763"/>
                  </a:lnTo>
                  <a:lnTo>
                    <a:pt x="516843" y="84697"/>
                  </a:lnTo>
                  <a:lnTo>
                    <a:pt x="517523" y="80632"/>
                  </a:lnTo>
                  <a:lnTo>
                    <a:pt x="518202" y="76792"/>
                  </a:lnTo>
                  <a:lnTo>
                    <a:pt x="519562" y="72727"/>
                  </a:lnTo>
                  <a:lnTo>
                    <a:pt x="521147" y="68661"/>
                  </a:lnTo>
                  <a:lnTo>
                    <a:pt x="522960" y="64822"/>
                  </a:lnTo>
                  <a:lnTo>
                    <a:pt x="524772" y="61208"/>
                  </a:lnTo>
                  <a:lnTo>
                    <a:pt x="527037" y="57820"/>
                  </a:lnTo>
                  <a:lnTo>
                    <a:pt x="529303" y="54432"/>
                  </a:lnTo>
                  <a:lnTo>
                    <a:pt x="532021" y="51044"/>
                  </a:lnTo>
                  <a:lnTo>
                    <a:pt x="534513" y="47656"/>
                  </a:lnTo>
                  <a:lnTo>
                    <a:pt x="537458" y="44720"/>
                  </a:lnTo>
                  <a:lnTo>
                    <a:pt x="540629" y="41784"/>
                  </a:lnTo>
                  <a:lnTo>
                    <a:pt x="543801" y="39073"/>
                  </a:lnTo>
                  <a:lnTo>
                    <a:pt x="547425" y="36137"/>
                  </a:lnTo>
                  <a:lnTo>
                    <a:pt x="551050" y="33653"/>
                  </a:lnTo>
                  <a:lnTo>
                    <a:pt x="554674" y="30943"/>
                  </a:lnTo>
                  <a:lnTo>
                    <a:pt x="558752" y="28458"/>
                  </a:lnTo>
                  <a:lnTo>
                    <a:pt x="562830" y="26199"/>
                  </a:lnTo>
                  <a:lnTo>
                    <a:pt x="566907" y="24167"/>
                  </a:lnTo>
                  <a:lnTo>
                    <a:pt x="571438" y="21682"/>
                  </a:lnTo>
                  <a:lnTo>
                    <a:pt x="575969" y="19875"/>
                  </a:lnTo>
                  <a:lnTo>
                    <a:pt x="585483" y="16036"/>
                  </a:lnTo>
                  <a:lnTo>
                    <a:pt x="595677" y="12874"/>
                  </a:lnTo>
                  <a:lnTo>
                    <a:pt x="605871" y="9938"/>
                  </a:lnTo>
                  <a:lnTo>
                    <a:pt x="616972" y="7453"/>
                  </a:lnTo>
                  <a:lnTo>
                    <a:pt x="628298" y="5420"/>
                  </a:lnTo>
                  <a:lnTo>
                    <a:pt x="639852" y="3614"/>
                  </a:lnTo>
                  <a:lnTo>
                    <a:pt x="652084" y="2258"/>
                  </a:lnTo>
                  <a:lnTo>
                    <a:pt x="664317" y="903"/>
                  </a:lnTo>
                  <a:lnTo>
                    <a:pt x="677003" y="451"/>
                  </a:lnTo>
                  <a:lnTo>
                    <a:pt x="689916" y="0"/>
                  </a:lnTo>
                  <a:close/>
                </a:path>
              </a:pathLst>
            </a:custGeom>
            <a:solidFill>
              <a:srgbClr val="253566"/>
            </a:solid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40" name="组合 39"/>
          <p:cNvGrpSpPr/>
          <p:nvPr/>
        </p:nvGrpSpPr>
        <p:grpSpPr>
          <a:xfrm>
            <a:off x="4249935" y="2201537"/>
            <a:ext cx="1078918" cy="1078918"/>
            <a:chOff x="4249935" y="2201537"/>
            <a:chExt cx="1078918" cy="1078918"/>
          </a:xfrm>
        </p:grpSpPr>
        <p:sp>
          <p:nvSpPr>
            <p:cNvPr id="7" name="Shape 10193"/>
            <p:cNvSpPr/>
            <p:nvPr/>
          </p:nvSpPr>
          <p:spPr>
            <a:xfrm>
              <a:off x="4249935" y="2201537"/>
              <a:ext cx="1078918"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6" name="KSO_Shape"/>
            <p:cNvSpPr>
              <a:spLocks/>
            </p:cNvSpPr>
            <p:nvPr/>
          </p:nvSpPr>
          <p:spPr bwMode="auto">
            <a:xfrm>
              <a:off x="4598894" y="2550496"/>
              <a:ext cx="406400" cy="406400"/>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53566"/>
            </a:solid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42" name="组合 41"/>
          <p:cNvGrpSpPr/>
          <p:nvPr/>
        </p:nvGrpSpPr>
        <p:grpSpPr>
          <a:xfrm>
            <a:off x="4249935" y="4807746"/>
            <a:ext cx="1078918" cy="1078919"/>
            <a:chOff x="4249935" y="4807746"/>
            <a:chExt cx="1078918" cy="1078919"/>
          </a:xfrm>
        </p:grpSpPr>
        <p:sp>
          <p:nvSpPr>
            <p:cNvPr id="12" name="Shape 10201"/>
            <p:cNvSpPr/>
            <p:nvPr/>
          </p:nvSpPr>
          <p:spPr>
            <a:xfrm>
              <a:off x="4249935" y="4807746"/>
              <a:ext cx="1078918" cy="1078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7" name="KSO_Shape"/>
            <p:cNvSpPr>
              <a:spLocks/>
            </p:cNvSpPr>
            <p:nvPr/>
          </p:nvSpPr>
          <p:spPr bwMode="auto">
            <a:xfrm>
              <a:off x="4586194" y="5149424"/>
              <a:ext cx="406400" cy="395562"/>
            </a:xfrm>
            <a:custGeom>
              <a:avLst/>
              <a:gdLst>
                <a:gd name="T0" fmla="*/ 476571 w 1257300"/>
                <a:gd name="T1" fmla="*/ 1691868 h 1223963"/>
                <a:gd name="T2" fmla="*/ 411091 w 1257300"/>
                <a:gd name="T3" fmla="*/ 1669802 h 1223963"/>
                <a:gd name="T4" fmla="*/ 358867 w 1257300"/>
                <a:gd name="T5" fmla="*/ 1624469 h 1223963"/>
                <a:gd name="T6" fmla="*/ 327935 w 1257300"/>
                <a:gd name="T7" fmla="*/ 1561884 h 1223963"/>
                <a:gd name="T8" fmla="*/ 323517 w 1257300"/>
                <a:gd name="T9" fmla="*/ 1492881 h 1223963"/>
                <a:gd name="T10" fmla="*/ 346414 w 1257300"/>
                <a:gd name="T11" fmla="*/ 1427488 h 1223963"/>
                <a:gd name="T12" fmla="*/ 1737755 w 1257300"/>
                <a:gd name="T13" fmla="*/ 1242146 h 1223963"/>
                <a:gd name="T14" fmla="*/ 1821176 w 1257300"/>
                <a:gd name="T15" fmla="*/ 1214088 h 1223963"/>
                <a:gd name="T16" fmla="*/ 1887755 w 1257300"/>
                <a:gd name="T17" fmla="*/ 1155970 h 1223963"/>
                <a:gd name="T18" fmla="*/ 1609011 w 1257300"/>
                <a:gd name="T19" fmla="*/ 1636955 h 1223963"/>
                <a:gd name="T20" fmla="*/ 1560079 w 1257300"/>
                <a:gd name="T21" fmla="*/ 1673028 h 1223963"/>
                <a:gd name="T22" fmla="*/ 1502326 w 1257300"/>
                <a:gd name="T23" fmla="*/ 1688261 h 1223963"/>
                <a:gd name="T24" fmla="*/ 1216362 w 1257300"/>
                <a:gd name="T25" fmla="*/ 1786862 h 1223963"/>
                <a:gd name="T26" fmla="*/ 1115292 w 1257300"/>
                <a:gd name="T27" fmla="*/ 1638158 h 1223963"/>
                <a:gd name="T28" fmla="*/ 1064758 w 1257300"/>
                <a:gd name="T29" fmla="*/ 1543162 h 1223963"/>
                <a:gd name="T30" fmla="*/ 1044705 w 1257300"/>
                <a:gd name="T31" fmla="*/ 1476626 h 1223963"/>
                <a:gd name="T32" fmla="*/ 1046308 w 1257300"/>
                <a:gd name="T33" fmla="*/ 1442957 h 1223963"/>
                <a:gd name="T34" fmla="*/ 1078795 w 1257300"/>
                <a:gd name="T35" fmla="*/ 1357582 h 1223963"/>
                <a:gd name="T36" fmla="*/ 1135345 w 1257300"/>
                <a:gd name="T37" fmla="*/ 1261385 h 1223963"/>
                <a:gd name="T38" fmla="*/ 1258876 w 1257300"/>
                <a:gd name="T39" fmla="*/ 1089433 h 1223963"/>
                <a:gd name="T40" fmla="*/ 337544 w 1257300"/>
                <a:gd name="T41" fmla="*/ 689012 h 1223963"/>
                <a:gd name="T42" fmla="*/ 427744 w 1257300"/>
                <a:gd name="T43" fmla="*/ 703448 h 1223963"/>
                <a:gd name="T44" fmla="*/ 457809 w 1257300"/>
                <a:gd name="T45" fmla="*/ 718285 h 1223963"/>
                <a:gd name="T46" fmla="*/ 505515 w 1257300"/>
                <a:gd name="T47" fmla="*/ 769212 h 1223963"/>
                <a:gd name="T48" fmla="*/ 562841 w 1257300"/>
                <a:gd name="T49" fmla="*/ 859835 h 1223963"/>
                <a:gd name="T50" fmla="*/ 641014 w 1257300"/>
                <a:gd name="T51" fmla="*/ 1022237 h 1223963"/>
                <a:gd name="T52" fmla="*/ 302267 w 1257300"/>
                <a:gd name="T53" fmla="*/ 1411201 h 1223963"/>
                <a:gd name="T54" fmla="*/ 278614 w 1257300"/>
                <a:gd name="T55" fmla="*/ 1497013 h 1223963"/>
                <a:gd name="T56" fmla="*/ 290239 w 1257300"/>
                <a:gd name="T57" fmla="*/ 1584428 h 1223963"/>
                <a:gd name="T58" fmla="*/ 22048 w 1257300"/>
                <a:gd name="T59" fmla="*/ 1126094 h 1223963"/>
                <a:gd name="T60" fmla="*/ 10824 w 1257300"/>
                <a:gd name="T61" fmla="*/ 1065946 h 1223963"/>
                <a:gd name="T62" fmla="*/ 23252 w 1257300"/>
                <a:gd name="T63" fmla="*/ 1007000 h 1223963"/>
                <a:gd name="T64" fmla="*/ 56524 w 1257300"/>
                <a:gd name="T65" fmla="*/ 704651 h 1223963"/>
                <a:gd name="T66" fmla="*/ 244939 w 1257300"/>
                <a:gd name="T67" fmla="*/ 688612 h 1223963"/>
                <a:gd name="T68" fmla="*/ 1880948 w 1257300"/>
                <a:gd name="T69" fmla="*/ 963975 h 1223963"/>
                <a:gd name="T70" fmla="*/ 1890570 w 1257300"/>
                <a:gd name="T71" fmla="*/ 1032516 h 1223963"/>
                <a:gd name="T72" fmla="*/ 1872930 w 1257300"/>
                <a:gd name="T73" fmla="*/ 1099053 h 1223963"/>
                <a:gd name="T74" fmla="*/ 1830438 w 1257300"/>
                <a:gd name="T75" fmla="*/ 1154365 h 1223963"/>
                <a:gd name="T76" fmla="*/ 1770706 w 1257300"/>
                <a:gd name="T77" fmla="*/ 1188436 h 1223963"/>
                <a:gd name="T78" fmla="*/ 1506523 w 1257300"/>
                <a:gd name="T79" fmla="*/ 1197654 h 1223963"/>
                <a:gd name="T80" fmla="*/ 1276229 w 1257300"/>
                <a:gd name="T81" fmla="*/ 48901 h 1223963"/>
                <a:gd name="T82" fmla="*/ 1339380 w 1257300"/>
                <a:gd name="T83" fmla="*/ 75355 h 1223963"/>
                <a:gd name="T84" fmla="*/ 1388142 w 1257300"/>
                <a:gd name="T85" fmla="*/ 124256 h 1223963"/>
                <a:gd name="T86" fmla="*/ 1583991 w 1257300"/>
                <a:gd name="T87" fmla="*/ 266948 h 1223963"/>
                <a:gd name="T88" fmla="*/ 1506052 w 1257300"/>
                <a:gd name="T89" fmla="*/ 428880 h 1223963"/>
                <a:gd name="T90" fmla="*/ 1449295 w 1257300"/>
                <a:gd name="T91" fmla="*/ 519466 h 1223963"/>
                <a:gd name="T92" fmla="*/ 1402132 w 1257300"/>
                <a:gd name="T93" fmla="*/ 570370 h 1223963"/>
                <a:gd name="T94" fmla="*/ 1371755 w 1257300"/>
                <a:gd name="T95" fmla="*/ 586002 h 1223963"/>
                <a:gd name="T96" fmla="*/ 1282224 w 1257300"/>
                <a:gd name="T97" fmla="*/ 600031 h 1223963"/>
                <a:gd name="T98" fmla="*/ 1170311 w 1257300"/>
                <a:gd name="T99" fmla="*/ 599631 h 1223963"/>
                <a:gd name="T100" fmla="*/ 960473 w 1257300"/>
                <a:gd name="T101" fmla="*/ 578787 h 1223963"/>
                <a:gd name="T102" fmla="*/ 1095170 w 1257300"/>
                <a:gd name="T103" fmla="*/ 125058 h 1223963"/>
                <a:gd name="T104" fmla="*/ 1143532 w 1257300"/>
                <a:gd name="T105" fmla="*/ 75756 h 1223963"/>
                <a:gd name="T106" fmla="*/ 1206683 w 1257300"/>
                <a:gd name="T107" fmla="*/ 48901 h 1223963"/>
                <a:gd name="T108" fmla="*/ 1228691 w 1257300"/>
                <a:gd name="T109" fmla="*/ 400 h 1223963"/>
                <a:gd name="T110" fmla="*/ 1144395 w 1257300"/>
                <a:gd name="T111" fmla="*/ 22795 h 1223963"/>
                <a:gd name="T112" fmla="*/ 1076156 w 1257300"/>
                <a:gd name="T113" fmla="*/ 75584 h 1223963"/>
                <a:gd name="T114" fmla="*/ 319906 w 1257300"/>
                <a:gd name="T115" fmla="*/ 481894 h 1223963"/>
                <a:gd name="T116" fmla="*/ 559545 w 1257300"/>
                <a:gd name="T117" fmla="*/ 69985 h 1223963"/>
                <a:gd name="T118" fmla="*/ 601694 w 1257300"/>
                <a:gd name="T119" fmla="*/ 27194 h 1223963"/>
                <a:gd name="T120" fmla="*/ 657088 w 1257300"/>
                <a:gd name="T121" fmla="*/ 3200 h 12239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57300" h="1223963">
                  <a:moveTo>
                    <a:pt x="297038" y="823913"/>
                  </a:moveTo>
                  <a:lnTo>
                    <a:pt x="593725" y="823913"/>
                  </a:lnTo>
                  <a:lnTo>
                    <a:pt x="593725" y="1117601"/>
                  </a:lnTo>
                  <a:lnTo>
                    <a:pt x="329915" y="1117601"/>
                  </a:lnTo>
                  <a:lnTo>
                    <a:pt x="322226" y="1117601"/>
                  </a:lnTo>
                  <a:lnTo>
                    <a:pt x="314537" y="1116807"/>
                  </a:lnTo>
                  <a:lnTo>
                    <a:pt x="306848" y="1115483"/>
                  </a:lnTo>
                  <a:lnTo>
                    <a:pt x="299425" y="1113894"/>
                  </a:lnTo>
                  <a:lnTo>
                    <a:pt x="292001" y="1111510"/>
                  </a:lnTo>
                  <a:lnTo>
                    <a:pt x="284842" y="1108862"/>
                  </a:lnTo>
                  <a:lnTo>
                    <a:pt x="277949" y="1105949"/>
                  </a:lnTo>
                  <a:lnTo>
                    <a:pt x="271320" y="1102241"/>
                  </a:lnTo>
                  <a:lnTo>
                    <a:pt x="264692" y="1098004"/>
                  </a:lnTo>
                  <a:lnTo>
                    <a:pt x="258328" y="1093767"/>
                  </a:lnTo>
                  <a:lnTo>
                    <a:pt x="252761" y="1089000"/>
                  </a:lnTo>
                  <a:lnTo>
                    <a:pt x="246928" y="1083704"/>
                  </a:lnTo>
                  <a:lnTo>
                    <a:pt x="241890" y="1078143"/>
                  </a:lnTo>
                  <a:lnTo>
                    <a:pt x="236852" y="1072317"/>
                  </a:lnTo>
                  <a:lnTo>
                    <a:pt x="232345" y="1066226"/>
                  </a:lnTo>
                  <a:lnTo>
                    <a:pt x="228103" y="1059605"/>
                  </a:lnTo>
                  <a:lnTo>
                    <a:pt x="224391" y="1052455"/>
                  </a:lnTo>
                  <a:lnTo>
                    <a:pt x="221209" y="1045569"/>
                  </a:lnTo>
                  <a:lnTo>
                    <a:pt x="218558" y="1038154"/>
                  </a:lnTo>
                  <a:lnTo>
                    <a:pt x="216437" y="1031004"/>
                  </a:lnTo>
                  <a:lnTo>
                    <a:pt x="214581" y="1023589"/>
                  </a:lnTo>
                  <a:lnTo>
                    <a:pt x="213521" y="1015909"/>
                  </a:lnTo>
                  <a:lnTo>
                    <a:pt x="212990" y="1008494"/>
                  </a:lnTo>
                  <a:lnTo>
                    <a:pt x="212725" y="1000550"/>
                  </a:lnTo>
                  <a:lnTo>
                    <a:pt x="212990" y="993135"/>
                  </a:lnTo>
                  <a:lnTo>
                    <a:pt x="213521" y="985455"/>
                  </a:lnTo>
                  <a:lnTo>
                    <a:pt x="214846" y="978040"/>
                  </a:lnTo>
                  <a:lnTo>
                    <a:pt x="216702" y="970625"/>
                  </a:lnTo>
                  <a:lnTo>
                    <a:pt x="218823" y="963475"/>
                  </a:lnTo>
                  <a:lnTo>
                    <a:pt x="221475" y="956059"/>
                  </a:lnTo>
                  <a:lnTo>
                    <a:pt x="224921" y="949174"/>
                  </a:lnTo>
                  <a:lnTo>
                    <a:pt x="228633" y="942289"/>
                  </a:lnTo>
                  <a:lnTo>
                    <a:pt x="297038" y="823913"/>
                  </a:lnTo>
                  <a:close/>
                  <a:moveTo>
                    <a:pt x="837211" y="711200"/>
                  </a:moveTo>
                  <a:lnTo>
                    <a:pt x="836946" y="821267"/>
                  </a:lnTo>
                  <a:lnTo>
                    <a:pt x="1126800" y="821267"/>
                  </a:lnTo>
                  <a:lnTo>
                    <a:pt x="1136859" y="820738"/>
                  </a:lnTo>
                  <a:lnTo>
                    <a:pt x="1146918" y="819944"/>
                  </a:lnTo>
                  <a:lnTo>
                    <a:pt x="1156712" y="818356"/>
                  </a:lnTo>
                  <a:lnTo>
                    <a:pt x="1165976" y="815975"/>
                  </a:lnTo>
                  <a:lnTo>
                    <a:pt x="1175506" y="813329"/>
                  </a:lnTo>
                  <a:lnTo>
                    <a:pt x="1184506" y="809890"/>
                  </a:lnTo>
                  <a:lnTo>
                    <a:pt x="1193506" y="805921"/>
                  </a:lnTo>
                  <a:lnTo>
                    <a:pt x="1201976" y="801423"/>
                  </a:lnTo>
                  <a:lnTo>
                    <a:pt x="1210447" y="796396"/>
                  </a:lnTo>
                  <a:lnTo>
                    <a:pt x="1218388" y="790575"/>
                  </a:lnTo>
                  <a:lnTo>
                    <a:pt x="1226065" y="784225"/>
                  </a:lnTo>
                  <a:lnTo>
                    <a:pt x="1233212" y="777611"/>
                  </a:lnTo>
                  <a:lnTo>
                    <a:pt x="1239830" y="770467"/>
                  </a:lnTo>
                  <a:lnTo>
                    <a:pt x="1245918" y="763059"/>
                  </a:lnTo>
                  <a:lnTo>
                    <a:pt x="1252006" y="754856"/>
                  </a:lnTo>
                  <a:lnTo>
                    <a:pt x="1257300" y="746654"/>
                  </a:lnTo>
                  <a:lnTo>
                    <a:pt x="1074388" y="1063625"/>
                  </a:lnTo>
                  <a:lnTo>
                    <a:pt x="1070682" y="1069711"/>
                  </a:lnTo>
                  <a:lnTo>
                    <a:pt x="1066447" y="1075003"/>
                  </a:lnTo>
                  <a:lnTo>
                    <a:pt x="1061947" y="1080559"/>
                  </a:lnTo>
                  <a:lnTo>
                    <a:pt x="1057182" y="1085321"/>
                  </a:lnTo>
                  <a:lnTo>
                    <a:pt x="1052417" y="1089819"/>
                  </a:lnTo>
                  <a:lnTo>
                    <a:pt x="1046858" y="1094053"/>
                  </a:lnTo>
                  <a:lnTo>
                    <a:pt x="1041564" y="1097757"/>
                  </a:lnTo>
                  <a:lnTo>
                    <a:pt x="1035741" y="1101461"/>
                  </a:lnTo>
                  <a:lnTo>
                    <a:pt x="1029652" y="1104371"/>
                  </a:lnTo>
                  <a:lnTo>
                    <a:pt x="1023829" y="1107282"/>
                  </a:lnTo>
                  <a:lnTo>
                    <a:pt x="1017476" y="1109398"/>
                  </a:lnTo>
                  <a:lnTo>
                    <a:pt x="1011123" y="1111251"/>
                  </a:lnTo>
                  <a:lnTo>
                    <a:pt x="1004505" y="1112573"/>
                  </a:lnTo>
                  <a:lnTo>
                    <a:pt x="998152" y="1113896"/>
                  </a:lnTo>
                  <a:lnTo>
                    <a:pt x="991535" y="1114426"/>
                  </a:lnTo>
                  <a:lnTo>
                    <a:pt x="984917" y="1114426"/>
                  </a:lnTo>
                  <a:lnTo>
                    <a:pt x="836946" y="1114426"/>
                  </a:lnTo>
                  <a:lnTo>
                    <a:pt x="837211" y="1223963"/>
                  </a:lnTo>
                  <a:lnTo>
                    <a:pt x="830858" y="1216026"/>
                  </a:lnTo>
                  <a:lnTo>
                    <a:pt x="814181" y="1194330"/>
                  </a:lnTo>
                  <a:lnTo>
                    <a:pt x="802799" y="1179513"/>
                  </a:lnTo>
                  <a:lnTo>
                    <a:pt x="790358" y="1162315"/>
                  </a:lnTo>
                  <a:lnTo>
                    <a:pt x="776858" y="1143530"/>
                  </a:lnTo>
                  <a:lnTo>
                    <a:pt x="763093" y="1123686"/>
                  </a:lnTo>
                  <a:lnTo>
                    <a:pt x="749328" y="1102784"/>
                  </a:lnTo>
                  <a:lnTo>
                    <a:pt x="742711" y="1091936"/>
                  </a:lnTo>
                  <a:lnTo>
                    <a:pt x="736093" y="1081353"/>
                  </a:lnTo>
                  <a:lnTo>
                    <a:pt x="729475" y="1070505"/>
                  </a:lnTo>
                  <a:lnTo>
                    <a:pt x="723387" y="1059921"/>
                  </a:lnTo>
                  <a:lnTo>
                    <a:pt x="717563" y="1049338"/>
                  </a:lnTo>
                  <a:lnTo>
                    <a:pt x="712005" y="1039019"/>
                  </a:lnTo>
                  <a:lnTo>
                    <a:pt x="707240" y="1028700"/>
                  </a:lnTo>
                  <a:lnTo>
                    <a:pt x="702740" y="1018646"/>
                  </a:lnTo>
                  <a:lnTo>
                    <a:pt x="698769" y="1009121"/>
                  </a:lnTo>
                  <a:lnTo>
                    <a:pt x="695593" y="999861"/>
                  </a:lnTo>
                  <a:lnTo>
                    <a:pt x="692681" y="991130"/>
                  </a:lnTo>
                  <a:lnTo>
                    <a:pt x="690563" y="982663"/>
                  </a:lnTo>
                  <a:lnTo>
                    <a:pt x="690034" y="978694"/>
                  </a:lnTo>
                  <a:lnTo>
                    <a:pt x="689505" y="974725"/>
                  </a:lnTo>
                  <a:lnTo>
                    <a:pt x="689240" y="971021"/>
                  </a:lnTo>
                  <a:lnTo>
                    <a:pt x="688975" y="967582"/>
                  </a:lnTo>
                  <a:lnTo>
                    <a:pt x="689240" y="964142"/>
                  </a:lnTo>
                  <a:lnTo>
                    <a:pt x="689505" y="960438"/>
                  </a:lnTo>
                  <a:lnTo>
                    <a:pt x="690034" y="956469"/>
                  </a:lnTo>
                  <a:lnTo>
                    <a:pt x="690563" y="952500"/>
                  </a:lnTo>
                  <a:lnTo>
                    <a:pt x="692681" y="944298"/>
                  </a:lnTo>
                  <a:lnTo>
                    <a:pt x="695593" y="935302"/>
                  </a:lnTo>
                  <a:lnTo>
                    <a:pt x="698769" y="926042"/>
                  </a:lnTo>
                  <a:lnTo>
                    <a:pt x="702740" y="916517"/>
                  </a:lnTo>
                  <a:lnTo>
                    <a:pt x="707240" y="906463"/>
                  </a:lnTo>
                  <a:lnTo>
                    <a:pt x="712005" y="896144"/>
                  </a:lnTo>
                  <a:lnTo>
                    <a:pt x="717563" y="886090"/>
                  </a:lnTo>
                  <a:lnTo>
                    <a:pt x="723387" y="875507"/>
                  </a:lnTo>
                  <a:lnTo>
                    <a:pt x="729475" y="864659"/>
                  </a:lnTo>
                  <a:lnTo>
                    <a:pt x="736093" y="854075"/>
                  </a:lnTo>
                  <a:lnTo>
                    <a:pt x="742711" y="843227"/>
                  </a:lnTo>
                  <a:lnTo>
                    <a:pt x="749328" y="832644"/>
                  </a:lnTo>
                  <a:lnTo>
                    <a:pt x="763093" y="811742"/>
                  </a:lnTo>
                  <a:lnTo>
                    <a:pt x="776858" y="791369"/>
                  </a:lnTo>
                  <a:lnTo>
                    <a:pt x="790358" y="772848"/>
                  </a:lnTo>
                  <a:lnTo>
                    <a:pt x="802799" y="755650"/>
                  </a:lnTo>
                  <a:lnTo>
                    <a:pt x="814181" y="740833"/>
                  </a:lnTo>
                  <a:lnTo>
                    <a:pt x="830858" y="719138"/>
                  </a:lnTo>
                  <a:lnTo>
                    <a:pt x="837211" y="711200"/>
                  </a:lnTo>
                  <a:close/>
                  <a:moveTo>
                    <a:pt x="174360" y="454025"/>
                  </a:moveTo>
                  <a:lnTo>
                    <a:pt x="186796" y="454025"/>
                  </a:lnTo>
                  <a:lnTo>
                    <a:pt x="199231" y="454025"/>
                  </a:lnTo>
                  <a:lnTo>
                    <a:pt x="211137" y="454290"/>
                  </a:lnTo>
                  <a:lnTo>
                    <a:pt x="222779" y="454819"/>
                  </a:lnTo>
                  <a:lnTo>
                    <a:pt x="234156" y="455349"/>
                  </a:lnTo>
                  <a:lnTo>
                    <a:pt x="245004" y="456407"/>
                  </a:lnTo>
                  <a:lnTo>
                    <a:pt x="255323" y="457996"/>
                  </a:lnTo>
                  <a:lnTo>
                    <a:pt x="265113" y="459584"/>
                  </a:lnTo>
                  <a:lnTo>
                    <a:pt x="273844" y="461701"/>
                  </a:lnTo>
                  <a:lnTo>
                    <a:pt x="282311" y="464348"/>
                  </a:lnTo>
                  <a:lnTo>
                    <a:pt x="286279" y="465672"/>
                  </a:lnTo>
                  <a:lnTo>
                    <a:pt x="289719" y="466995"/>
                  </a:lnTo>
                  <a:lnTo>
                    <a:pt x="293158" y="468583"/>
                  </a:lnTo>
                  <a:lnTo>
                    <a:pt x="296333" y="470172"/>
                  </a:lnTo>
                  <a:lnTo>
                    <a:pt x="299508" y="472289"/>
                  </a:lnTo>
                  <a:lnTo>
                    <a:pt x="302154" y="474142"/>
                  </a:lnTo>
                  <a:lnTo>
                    <a:pt x="305329" y="476789"/>
                  </a:lnTo>
                  <a:lnTo>
                    <a:pt x="308504" y="479436"/>
                  </a:lnTo>
                  <a:lnTo>
                    <a:pt x="314854" y="484995"/>
                  </a:lnTo>
                  <a:lnTo>
                    <a:pt x="321204" y="491877"/>
                  </a:lnTo>
                  <a:lnTo>
                    <a:pt x="327290" y="499288"/>
                  </a:lnTo>
                  <a:lnTo>
                    <a:pt x="333640" y="507759"/>
                  </a:lnTo>
                  <a:lnTo>
                    <a:pt x="340254" y="516493"/>
                  </a:lnTo>
                  <a:lnTo>
                    <a:pt x="346604" y="526023"/>
                  </a:lnTo>
                  <a:lnTo>
                    <a:pt x="352690" y="535816"/>
                  </a:lnTo>
                  <a:lnTo>
                    <a:pt x="359040" y="546139"/>
                  </a:lnTo>
                  <a:lnTo>
                    <a:pt x="365125" y="556727"/>
                  </a:lnTo>
                  <a:lnTo>
                    <a:pt x="371475" y="567580"/>
                  </a:lnTo>
                  <a:lnTo>
                    <a:pt x="377296" y="578697"/>
                  </a:lnTo>
                  <a:lnTo>
                    <a:pt x="383117" y="589814"/>
                  </a:lnTo>
                  <a:lnTo>
                    <a:pt x="394494" y="612578"/>
                  </a:lnTo>
                  <a:lnTo>
                    <a:pt x="404813" y="634548"/>
                  </a:lnTo>
                  <a:lnTo>
                    <a:pt x="414338" y="655459"/>
                  </a:lnTo>
                  <a:lnTo>
                    <a:pt x="423069" y="674782"/>
                  </a:lnTo>
                  <a:lnTo>
                    <a:pt x="430213" y="691987"/>
                  </a:lnTo>
                  <a:lnTo>
                    <a:pt x="440796" y="717398"/>
                  </a:lnTo>
                  <a:lnTo>
                    <a:pt x="444500" y="726662"/>
                  </a:lnTo>
                  <a:lnTo>
                    <a:pt x="349250" y="671606"/>
                  </a:lnTo>
                  <a:lnTo>
                    <a:pt x="204258" y="922803"/>
                  </a:lnTo>
                  <a:lnTo>
                    <a:pt x="199496" y="931538"/>
                  </a:lnTo>
                  <a:lnTo>
                    <a:pt x="195527" y="940802"/>
                  </a:lnTo>
                  <a:lnTo>
                    <a:pt x="191823" y="949802"/>
                  </a:lnTo>
                  <a:lnTo>
                    <a:pt x="188912" y="959331"/>
                  </a:lnTo>
                  <a:lnTo>
                    <a:pt x="186796" y="968860"/>
                  </a:lnTo>
                  <a:lnTo>
                    <a:pt x="185208" y="978389"/>
                  </a:lnTo>
                  <a:lnTo>
                    <a:pt x="183885" y="988183"/>
                  </a:lnTo>
                  <a:lnTo>
                    <a:pt x="183621" y="997976"/>
                  </a:lnTo>
                  <a:lnTo>
                    <a:pt x="183885" y="1007505"/>
                  </a:lnTo>
                  <a:lnTo>
                    <a:pt x="184944" y="1017299"/>
                  </a:lnTo>
                  <a:lnTo>
                    <a:pt x="186531" y="1027093"/>
                  </a:lnTo>
                  <a:lnTo>
                    <a:pt x="188648" y="1036357"/>
                  </a:lnTo>
                  <a:lnTo>
                    <a:pt x="191558" y="1045886"/>
                  </a:lnTo>
                  <a:lnTo>
                    <a:pt x="194733" y="1055151"/>
                  </a:lnTo>
                  <a:lnTo>
                    <a:pt x="199231" y="1064150"/>
                  </a:lnTo>
                  <a:lnTo>
                    <a:pt x="203729" y="1073150"/>
                  </a:lnTo>
                  <a:lnTo>
                    <a:pt x="20637" y="756044"/>
                  </a:lnTo>
                  <a:lnTo>
                    <a:pt x="17462" y="749691"/>
                  </a:lnTo>
                  <a:lnTo>
                    <a:pt x="14552" y="743338"/>
                  </a:lnTo>
                  <a:lnTo>
                    <a:pt x="12171" y="736721"/>
                  </a:lnTo>
                  <a:lnTo>
                    <a:pt x="10319" y="730104"/>
                  </a:lnTo>
                  <a:lnTo>
                    <a:pt x="8996" y="723751"/>
                  </a:lnTo>
                  <a:lnTo>
                    <a:pt x="7937" y="717133"/>
                  </a:lnTo>
                  <a:lnTo>
                    <a:pt x="7144" y="710251"/>
                  </a:lnTo>
                  <a:lnTo>
                    <a:pt x="7144" y="703634"/>
                  </a:lnTo>
                  <a:lnTo>
                    <a:pt x="7408" y="697016"/>
                  </a:lnTo>
                  <a:lnTo>
                    <a:pt x="8202" y="690399"/>
                  </a:lnTo>
                  <a:lnTo>
                    <a:pt x="9260" y="684046"/>
                  </a:lnTo>
                  <a:lnTo>
                    <a:pt x="10848" y="677429"/>
                  </a:lnTo>
                  <a:lnTo>
                    <a:pt x="12964" y="671076"/>
                  </a:lnTo>
                  <a:lnTo>
                    <a:pt x="15346" y="664724"/>
                  </a:lnTo>
                  <a:lnTo>
                    <a:pt x="17992" y="658900"/>
                  </a:lnTo>
                  <a:lnTo>
                    <a:pt x="21167" y="653077"/>
                  </a:lnTo>
                  <a:lnTo>
                    <a:pt x="95250" y="524964"/>
                  </a:lnTo>
                  <a:lnTo>
                    <a:pt x="0" y="470172"/>
                  </a:lnTo>
                  <a:lnTo>
                    <a:pt x="10054" y="468848"/>
                  </a:lnTo>
                  <a:lnTo>
                    <a:pt x="37306" y="465142"/>
                  </a:lnTo>
                  <a:lnTo>
                    <a:pt x="55827" y="462760"/>
                  </a:lnTo>
                  <a:lnTo>
                    <a:pt x="76994" y="460378"/>
                  </a:lnTo>
                  <a:lnTo>
                    <a:pt x="99748" y="458260"/>
                  </a:lnTo>
                  <a:lnTo>
                    <a:pt x="124089" y="456407"/>
                  </a:lnTo>
                  <a:lnTo>
                    <a:pt x="149225" y="454819"/>
                  </a:lnTo>
                  <a:lnTo>
                    <a:pt x="161660" y="454555"/>
                  </a:lnTo>
                  <a:lnTo>
                    <a:pt x="174360" y="454025"/>
                  </a:lnTo>
                  <a:close/>
                  <a:moveTo>
                    <a:pt x="1100138" y="387350"/>
                  </a:moveTo>
                  <a:lnTo>
                    <a:pt x="1231901" y="615156"/>
                  </a:lnTo>
                  <a:lnTo>
                    <a:pt x="1235605" y="622036"/>
                  </a:lnTo>
                  <a:lnTo>
                    <a:pt x="1239045" y="629179"/>
                  </a:lnTo>
                  <a:lnTo>
                    <a:pt x="1241426" y="636323"/>
                  </a:lnTo>
                  <a:lnTo>
                    <a:pt x="1243807" y="643731"/>
                  </a:lnTo>
                  <a:lnTo>
                    <a:pt x="1245395" y="651140"/>
                  </a:lnTo>
                  <a:lnTo>
                    <a:pt x="1246982" y="658548"/>
                  </a:lnTo>
                  <a:lnTo>
                    <a:pt x="1247512" y="666221"/>
                  </a:lnTo>
                  <a:lnTo>
                    <a:pt x="1247776" y="673629"/>
                  </a:lnTo>
                  <a:lnTo>
                    <a:pt x="1247776" y="681567"/>
                  </a:lnTo>
                  <a:lnTo>
                    <a:pt x="1246982" y="688975"/>
                  </a:lnTo>
                  <a:lnTo>
                    <a:pt x="1245924" y="696648"/>
                  </a:lnTo>
                  <a:lnTo>
                    <a:pt x="1244072" y="704056"/>
                  </a:lnTo>
                  <a:lnTo>
                    <a:pt x="1241691" y="711200"/>
                  </a:lnTo>
                  <a:lnTo>
                    <a:pt x="1239309" y="718608"/>
                  </a:lnTo>
                  <a:lnTo>
                    <a:pt x="1236134" y="725488"/>
                  </a:lnTo>
                  <a:lnTo>
                    <a:pt x="1232430" y="732367"/>
                  </a:lnTo>
                  <a:lnTo>
                    <a:pt x="1228462" y="739246"/>
                  </a:lnTo>
                  <a:lnTo>
                    <a:pt x="1223699" y="745067"/>
                  </a:lnTo>
                  <a:lnTo>
                    <a:pt x="1218937" y="751152"/>
                  </a:lnTo>
                  <a:lnTo>
                    <a:pt x="1213645" y="756973"/>
                  </a:lnTo>
                  <a:lnTo>
                    <a:pt x="1208089" y="762000"/>
                  </a:lnTo>
                  <a:lnTo>
                    <a:pt x="1202003" y="766763"/>
                  </a:lnTo>
                  <a:lnTo>
                    <a:pt x="1195918" y="770996"/>
                  </a:lnTo>
                  <a:lnTo>
                    <a:pt x="1189303" y="775229"/>
                  </a:lnTo>
                  <a:lnTo>
                    <a:pt x="1182689" y="778933"/>
                  </a:lnTo>
                  <a:lnTo>
                    <a:pt x="1175809" y="781579"/>
                  </a:lnTo>
                  <a:lnTo>
                    <a:pt x="1168666" y="784490"/>
                  </a:lnTo>
                  <a:lnTo>
                    <a:pt x="1161257" y="786606"/>
                  </a:lnTo>
                  <a:lnTo>
                    <a:pt x="1153849" y="788194"/>
                  </a:lnTo>
                  <a:lnTo>
                    <a:pt x="1146176" y="789781"/>
                  </a:lnTo>
                  <a:lnTo>
                    <a:pt x="1138503" y="790311"/>
                  </a:lnTo>
                  <a:lnTo>
                    <a:pt x="1130830" y="790575"/>
                  </a:lnTo>
                  <a:lnTo>
                    <a:pt x="994305" y="790575"/>
                  </a:lnTo>
                  <a:lnTo>
                    <a:pt x="846138" y="534194"/>
                  </a:lnTo>
                  <a:lnTo>
                    <a:pt x="1100138" y="387350"/>
                  </a:lnTo>
                  <a:close/>
                  <a:moveTo>
                    <a:pt x="819361" y="30163"/>
                  </a:moveTo>
                  <a:lnTo>
                    <a:pt x="827011" y="30428"/>
                  </a:lnTo>
                  <a:lnTo>
                    <a:pt x="834661" y="31221"/>
                  </a:lnTo>
                  <a:lnTo>
                    <a:pt x="842311" y="32280"/>
                  </a:lnTo>
                  <a:lnTo>
                    <a:pt x="849961" y="34132"/>
                  </a:lnTo>
                  <a:lnTo>
                    <a:pt x="857084" y="36249"/>
                  </a:lnTo>
                  <a:lnTo>
                    <a:pt x="864206" y="39159"/>
                  </a:lnTo>
                  <a:lnTo>
                    <a:pt x="870801" y="42334"/>
                  </a:lnTo>
                  <a:lnTo>
                    <a:pt x="877660" y="45774"/>
                  </a:lnTo>
                  <a:lnTo>
                    <a:pt x="883991" y="49742"/>
                  </a:lnTo>
                  <a:lnTo>
                    <a:pt x="890322" y="54240"/>
                  </a:lnTo>
                  <a:lnTo>
                    <a:pt x="895862" y="59267"/>
                  </a:lnTo>
                  <a:lnTo>
                    <a:pt x="901665" y="64294"/>
                  </a:lnTo>
                  <a:lnTo>
                    <a:pt x="906677" y="70115"/>
                  </a:lnTo>
                  <a:lnTo>
                    <a:pt x="911689" y="75672"/>
                  </a:lnTo>
                  <a:lnTo>
                    <a:pt x="916174" y="82022"/>
                  </a:lnTo>
                  <a:lnTo>
                    <a:pt x="920395" y="88636"/>
                  </a:lnTo>
                  <a:lnTo>
                    <a:pt x="972362" y="179124"/>
                  </a:lnTo>
                  <a:lnTo>
                    <a:pt x="1066801" y="124355"/>
                  </a:lnTo>
                  <a:lnTo>
                    <a:pt x="1063108" y="133615"/>
                  </a:lnTo>
                  <a:lnTo>
                    <a:pt x="1052556" y="159015"/>
                  </a:lnTo>
                  <a:lnTo>
                    <a:pt x="1045434" y="176213"/>
                  </a:lnTo>
                  <a:lnTo>
                    <a:pt x="1036992" y="195793"/>
                  </a:lnTo>
                  <a:lnTo>
                    <a:pt x="1027496" y="216430"/>
                  </a:lnTo>
                  <a:lnTo>
                    <a:pt x="1016944" y="238391"/>
                  </a:lnTo>
                  <a:lnTo>
                    <a:pt x="1005601" y="260880"/>
                  </a:lnTo>
                  <a:lnTo>
                    <a:pt x="999797" y="272257"/>
                  </a:lnTo>
                  <a:lnTo>
                    <a:pt x="993994" y="283105"/>
                  </a:lnTo>
                  <a:lnTo>
                    <a:pt x="987926" y="294218"/>
                  </a:lnTo>
                  <a:lnTo>
                    <a:pt x="981595" y="304801"/>
                  </a:lnTo>
                  <a:lnTo>
                    <a:pt x="975528" y="315120"/>
                  </a:lnTo>
                  <a:lnTo>
                    <a:pt x="969197" y="324645"/>
                  </a:lnTo>
                  <a:lnTo>
                    <a:pt x="962866" y="334170"/>
                  </a:lnTo>
                  <a:lnTo>
                    <a:pt x="956535" y="342901"/>
                  </a:lnTo>
                  <a:lnTo>
                    <a:pt x="949940" y="351368"/>
                  </a:lnTo>
                  <a:lnTo>
                    <a:pt x="943872" y="359041"/>
                  </a:lnTo>
                  <a:lnTo>
                    <a:pt x="937541" y="365655"/>
                  </a:lnTo>
                  <a:lnTo>
                    <a:pt x="931210" y="371476"/>
                  </a:lnTo>
                  <a:lnTo>
                    <a:pt x="928045" y="374122"/>
                  </a:lnTo>
                  <a:lnTo>
                    <a:pt x="925407" y="376503"/>
                  </a:lnTo>
                  <a:lnTo>
                    <a:pt x="922241" y="378620"/>
                  </a:lnTo>
                  <a:lnTo>
                    <a:pt x="919076" y="380472"/>
                  </a:lnTo>
                  <a:lnTo>
                    <a:pt x="915910" y="382059"/>
                  </a:lnTo>
                  <a:lnTo>
                    <a:pt x="912744" y="383912"/>
                  </a:lnTo>
                  <a:lnTo>
                    <a:pt x="909051" y="385234"/>
                  </a:lnTo>
                  <a:lnTo>
                    <a:pt x="905358" y="386822"/>
                  </a:lnTo>
                  <a:lnTo>
                    <a:pt x="897180" y="388939"/>
                  </a:lnTo>
                  <a:lnTo>
                    <a:pt x="887948" y="391320"/>
                  </a:lnTo>
                  <a:lnTo>
                    <a:pt x="878187" y="392907"/>
                  </a:lnTo>
                  <a:lnTo>
                    <a:pt x="868163" y="394495"/>
                  </a:lnTo>
                  <a:lnTo>
                    <a:pt x="857347" y="395289"/>
                  </a:lnTo>
                  <a:lnTo>
                    <a:pt x="846268" y="396082"/>
                  </a:lnTo>
                  <a:lnTo>
                    <a:pt x="834133" y="396612"/>
                  </a:lnTo>
                  <a:lnTo>
                    <a:pt x="822263" y="396876"/>
                  </a:lnTo>
                  <a:lnTo>
                    <a:pt x="809864" y="396876"/>
                  </a:lnTo>
                  <a:lnTo>
                    <a:pt x="797730" y="396876"/>
                  </a:lnTo>
                  <a:lnTo>
                    <a:pt x="784804" y="396347"/>
                  </a:lnTo>
                  <a:lnTo>
                    <a:pt x="772405" y="395818"/>
                  </a:lnTo>
                  <a:lnTo>
                    <a:pt x="747608" y="394495"/>
                  </a:lnTo>
                  <a:lnTo>
                    <a:pt x="723339" y="392643"/>
                  </a:lnTo>
                  <a:lnTo>
                    <a:pt x="700389" y="390526"/>
                  </a:lnTo>
                  <a:lnTo>
                    <a:pt x="679549" y="388145"/>
                  </a:lnTo>
                  <a:lnTo>
                    <a:pt x="661083" y="385764"/>
                  </a:lnTo>
                  <a:lnTo>
                    <a:pt x="633912" y="382059"/>
                  </a:lnTo>
                  <a:lnTo>
                    <a:pt x="623888" y="380737"/>
                  </a:lnTo>
                  <a:lnTo>
                    <a:pt x="719382" y="326761"/>
                  </a:lnTo>
                  <a:lnTo>
                    <a:pt x="650795" y="207434"/>
                  </a:lnTo>
                  <a:lnTo>
                    <a:pt x="697487" y="125942"/>
                  </a:lnTo>
                  <a:lnTo>
                    <a:pt x="718855" y="89430"/>
                  </a:lnTo>
                  <a:lnTo>
                    <a:pt x="722812" y="82551"/>
                  </a:lnTo>
                  <a:lnTo>
                    <a:pt x="727032" y="76201"/>
                  </a:lnTo>
                  <a:lnTo>
                    <a:pt x="732044" y="70380"/>
                  </a:lnTo>
                  <a:lnTo>
                    <a:pt x="737320" y="64559"/>
                  </a:lnTo>
                  <a:lnTo>
                    <a:pt x="742860" y="59532"/>
                  </a:lnTo>
                  <a:lnTo>
                    <a:pt x="748400" y="54505"/>
                  </a:lnTo>
                  <a:lnTo>
                    <a:pt x="754731" y="50007"/>
                  </a:lnTo>
                  <a:lnTo>
                    <a:pt x="761062" y="46038"/>
                  </a:lnTo>
                  <a:lnTo>
                    <a:pt x="767921" y="42334"/>
                  </a:lnTo>
                  <a:lnTo>
                    <a:pt x="774779" y="39159"/>
                  </a:lnTo>
                  <a:lnTo>
                    <a:pt x="781902" y="36513"/>
                  </a:lnTo>
                  <a:lnTo>
                    <a:pt x="789024" y="34396"/>
                  </a:lnTo>
                  <a:lnTo>
                    <a:pt x="796411" y="32280"/>
                  </a:lnTo>
                  <a:lnTo>
                    <a:pt x="804061" y="31221"/>
                  </a:lnTo>
                  <a:lnTo>
                    <a:pt x="811711" y="30428"/>
                  </a:lnTo>
                  <a:lnTo>
                    <a:pt x="819361" y="30163"/>
                  </a:lnTo>
                  <a:close/>
                  <a:moveTo>
                    <a:pt x="454607" y="0"/>
                  </a:moveTo>
                  <a:lnTo>
                    <a:pt x="820738" y="0"/>
                  </a:lnTo>
                  <a:lnTo>
                    <a:pt x="810936" y="264"/>
                  </a:lnTo>
                  <a:lnTo>
                    <a:pt x="801133" y="1320"/>
                  </a:lnTo>
                  <a:lnTo>
                    <a:pt x="791331" y="2904"/>
                  </a:lnTo>
                  <a:lnTo>
                    <a:pt x="782059" y="5280"/>
                  </a:lnTo>
                  <a:lnTo>
                    <a:pt x="772786" y="7656"/>
                  </a:lnTo>
                  <a:lnTo>
                    <a:pt x="764044" y="11087"/>
                  </a:lnTo>
                  <a:lnTo>
                    <a:pt x="755301" y="15047"/>
                  </a:lnTo>
                  <a:lnTo>
                    <a:pt x="747088" y="19799"/>
                  </a:lnTo>
                  <a:lnTo>
                    <a:pt x="738875" y="24551"/>
                  </a:lnTo>
                  <a:lnTo>
                    <a:pt x="730927" y="30358"/>
                  </a:lnTo>
                  <a:lnTo>
                    <a:pt x="723774" y="36166"/>
                  </a:lnTo>
                  <a:lnTo>
                    <a:pt x="716621" y="42765"/>
                  </a:lnTo>
                  <a:lnTo>
                    <a:pt x="710263" y="49893"/>
                  </a:lnTo>
                  <a:lnTo>
                    <a:pt x="704170" y="57548"/>
                  </a:lnTo>
                  <a:lnTo>
                    <a:pt x="698341" y="65468"/>
                  </a:lnTo>
                  <a:lnTo>
                    <a:pt x="693043" y="73915"/>
                  </a:lnTo>
                  <a:lnTo>
                    <a:pt x="566672" y="291701"/>
                  </a:lnTo>
                  <a:lnTo>
                    <a:pt x="466529" y="465138"/>
                  </a:lnTo>
                  <a:lnTo>
                    <a:pt x="211138" y="318100"/>
                  </a:lnTo>
                  <a:lnTo>
                    <a:pt x="230743" y="283782"/>
                  </a:lnTo>
                  <a:lnTo>
                    <a:pt x="276046" y="204587"/>
                  </a:lnTo>
                  <a:lnTo>
                    <a:pt x="327972" y="115361"/>
                  </a:lnTo>
                  <a:lnTo>
                    <a:pt x="349696" y="78139"/>
                  </a:lnTo>
                  <a:lnTo>
                    <a:pt x="365591" y="51741"/>
                  </a:lnTo>
                  <a:lnTo>
                    <a:pt x="369300" y="46197"/>
                  </a:lnTo>
                  <a:lnTo>
                    <a:pt x="373009" y="40917"/>
                  </a:lnTo>
                  <a:lnTo>
                    <a:pt x="377248" y="35638"/>
                  </a:lnTo>
                  <a:lnTo>
                    <a:pt x="382017" y="30886"/>
                  </a:lnTo>
                  <a:lnTo>
                    <a:pt x="386786" y="26398"/>
                  </a:lnTo>
                  <a:lnTo>
                    <a:pt x="391819" y="21911"/>
                  </a:lnTo>
                  <a:lnTo>
                    <a:pt x="397118" y="17951"/>
                  </a:lnTo>
                  <a:lnTo>
                    <a:pt x="402681" y="14519"/>
                  </a:lnTo>
                  <a:lnTo>
                    <a:pt x="408510" y="11087"/>
                  </a:lnTo>
                  <a:lnTo>
                    <a:pt x="414603" y="8448"/>
                  </a:lnTo>
                  <a:lnTo>
                    <a:pt x="420696" y="6072"/>
                  </a:lnTo>
                  <a:lnTo>
                    <a:pt x="427055" y="3696"/>
                  </a:lnTo>
                  <a:lnTo>
                    <a:pt x="433678" y="2112"/>
                  </a:lnTo>
                  <a:lnTo>
                    <a:pt x="440566" y="792"/>
                  </a:lnTo>
                  <a:lnTo>
                    <a:pt x="447454" y="264"/>
                  </a:lnTo>
                  <a:lnTo>
                    <a:pt x="454607" y="0"/>
                  </a:lnTo>
                  <a:close/>
                </a:path>
              </a:pathLst>
            </a:custGeom>
            <a:solidFill>
              <a:srgbClr val="253566"/>
            </a:solid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39" name="组合 38"/>
          <p:cNvGrpSpPr/>
          <p:nvPr/>
        </p:nvGrpSpPr>
        <p:grpSpPr>
          <a:xfrm>
            <a:off x="6863150" y="2201537"/>
            <a:ext cx="1078919" cy="1078918"/>
            <a:chOff x="6863150" y="2201537"/>
            <a:chExt cx="1078919" cy="1078918"/>
          </a:xfrm>
        </p:grpSpPr>
        <p:sp>
          <p:nvSpPr>
            <p:cNvPr id="9" name="Shape 10183"/>
            <p:cNvSpPr/>
            <p:nvPr/>
          </p:nvSpPr>
          <p:spPr>
            <a:xfrm flipH="1">
              <a:off x="6863150" y="2201537"/>
              <a:ext cx="1078919"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8" name="Freeform 291"/>
            <p:cNvSpPr>
              <a:spLocks noEditPoints="1"/>
            </p:cNvSpPr>
            <p:nvPr/>
          </p:nvSpPr>
          <p:spPr bwMode="auto">
            <a:xfrm>
              <a:off x="7218084" y="2580893"/>
              <a:ext cx="369050" cy="320206"/>
            </a:xfrm>
            <a:custGeom>
              <a:avLst/>
              <a:gdLst>
                <a:gd name="T0" fmla="*/ 52 w 52"/>
                <a:gd name="T1" fmla="*/ 34 h 45"/>
                <a:gd name="T2" fmla="*/ 48 w 52"/>
                <a:gd name="T3" fmla="*/ 38 h 45"/>
                <a:gd name="T4" fmla="*/ 33 w 52"/>
                <a:gd name="T5" fmla="*/ 38 h 45"/>
                <a:gd name="T6" fmla="*/ 35 w 52"/>
                <a:gd name="T7" fmla="*/ 43 h 45"/>
                <a:gd name="T8" fmla="*/ 33 w 52"/>
                <a:gd name="T9" fmla="*/ 45 h 45"/>
                <a:gd name="T10" fmla="*/ 19 w 52"/>
                <a:gd name="T11" fmla="*/ 45 h 45"/>
                <a:gd name="T12" fmla="*/ 18 w 52"/>
                <a:gd name="T13" fmla="*/ 43 h 45"/>
                <a:gd name="T14" fmla="*/ 19 w 52"/>
                <a:gd name="T15" fmla="*/ 38 h 45"/>
                <a:gd name="T16" fmla="*/ 5 w 52"/>
                <a:gd name="T17" fmla="*/ 38 h 45"/>
                <a:gd name="T18" fmla="*/ 0 w 52"/>
                <a:gd name="T19" fmla="*/ 34 h 45"/>
                <a:gd name="T20" fmla="*/ 0 w 52"/>
                <a:gd name="T21" fmla="*/ 5 h 45"/>
                <a:gd name="T22" fmla="*/ 5 w 52"/>
                <a:gd name="T23" fmla="*/ 0 h 45"/>
                <a:gd name="T24" fmla="*/ 48 w 52"/>
                <a:gd name="T25" fmla="*/ 0 h 45"/>
                <a:gd name="T26" fmla="*/ 52 w 52"/>
                <a:gd name="T27" fmla="*/ 5 h 45"/>
                <a:gd name="T28" fmla="*/ 52 w 52"/>
                <a:gd name="T29" fmla="*/ 34 h 45"/>
                <a:gd name="T30" fmla="*/ 48 w 52"/>
                <a:gd name="T31" fmla="*/ 5 h 45"/>
                <a:gd name="T32" fmla="*/ 48 w 52"/>
                <a:gd name="T33" fmla="*/ 4 h 45"/>
                <a:gd name="T34" fmla="*/ 5 w 52"/>
                <a:gd name="T35" fmla="*/ 4 h 45"/>
                <a:gd name="T36" fmla="*/ 4 w 52"/>
                <a:gd name="T37" fmla="*/ 5 h 45"/>
                <a:gd name="T38" fmla="*/ 4 w 52"/>
                <a:gd name="T39" fmla="*/ 27 h 45"/>
                <a:gd name="T40" fmla="*/ 5 w 52"/>
                <a:gd name="T41" fmla="*/ 28 h 45"/>
                <a:gd name="T42" fmla="*/ 48 w 52"/>
                <a:gd name="T43" fmla="*/ 28 h 45"/>
                <a:gd name="T44" fmla="*/ 48 w 52"/>
                <a:gd name="T45" fmla="*/ 27 h 45"/>
                <a:gd name="T46" fmla="*/ 48 w 52"/>
                <a:gd name="T47"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5">
                  <a:moveTo>
                    <a:pt x="52" y="34"/>
                  </a:moveTo>
                  <a:cubicBezTo>
                    <a:pt x="52" y="36"/>
                    <a:pt x="50" y="38"/>
                    <a:pt x="48" y="38"/>
                  </a:cubicBezTo>
                  <a:cubicBezTo>
                    <a:pt x="33" y="38"/>
                    <a:pt x="33" y="38"/>
                    <a:pt x="33" y="38"/>
                  </a:cubicBezTo>
                  <a:cubicBezTo>
                    <a:pt x="33" y="40"/>
                    <a:pt x="35" y="42"/>
                    <a:pt x="35" y="43"/>
                  </a:cubicBezTo>
                  <a:cubicBezTo>
                    <a:pt x="35" y="44"/>
                    <a:pt x="34" y="45"/>
                    <a:pt x="33" y="45"/>
                  </a:cubicBezTo>
                  <a:cubicBezTo>
                    <a:pt x="19" y="45"/>
                    <a:pt x="19" y="45"/>
                    <a:pt x="19" y="45"/>
                  </a:cubicBezTo>
                  <a:cubicBezTo>
                    <a:pt x="18" y="45"/>
                    <a:pt x="18" y="44"/>
                    <a:pt x="18" y="43"/>
                  </a:cubicBezTo>
                  <a:cubicBezTo>
                    <a:pt x="18" y="42"/>
                    <a:pt x="19" y="40"/>
                    <a:pt x="19" y="38"/>
                  </a:cubicBezTo>
                  <a:cubicBezTo>
                    <a:pt x="5" y="38"/>
                    <a:pt x="5" y="38"/>
                    <a:pt x="5" y="38"/>
                  </a:cubicBezTo>
                  <a:cubicBezTo>
                    <a:pt x="2" y="38"/>
                    <a:pt x="0" y="36"/>
                    <a:pt x="0" y="34"/>
                  </a:cubicBezTo>
                  <a:cubicBezTo>
                    <a:pt x="0" y="5"/>
                    <a:pt x="0" y="5"/>
                    <a:pt x="0" y="5"/>
                  </a:cubicBezTo>
                  <a:cubicBezTo>
                    <a:pt x="0" y="2"/>
                    <a:pt x="2" y="0"/>
                    <a:pt x="5" y="0"/>
                  </a:cubicBezTo>
                  <a:cubicBezTo>
                    <a:pt x="48" y="0"/>
                    <a:pt x="48" y="0"/>
                    <a:pt x="48" y="0"/>
                  </a:cubicBezTo>
                  <a:cubicBezTo>
                    <a:pt x="50" y="0"/>
                    <a:pt x="52" y="2"/>
                    <a:pt x="52" y="5"/>
                  </a:cubicBezTo>
                  <a:lnTo>
                    <a:pt x="52" y="34"/>
                  </a:lnTo>
                  <a:close/>
                  <a:moveTo>
                    <a:pt x="48" y="5"/>
                  </a:moveTo>
                  <a:cubicBezTo>
                    <a:pt x="48" y="4"/>
                    <a:pt x="48" y="4"/>
                    <a:pt x="48" y="4"/>
                  </a:cubicBezTo>
                  <a:cubicBezTo>
                    <a:pt x="5" y="4"/>
                    <a:pt x="5" y="4"/>
                    <a:pt x="5" y="4"/>
                  </a:cubicBezTo>
                  <a:cubicBezTo>
                    <a:pt x="4" y="4"/>
                    <a:pt x="4" y="4"/>
                    <a:pt x="4" y="5"/>
                  </a:cubicBezTo>
                  <a:cubicBezTo>
                    <a:pt x="4" y="27"/>
                    <a:pt x="4" y="27"/>
                    <a:pt x="4" y="27"/>
                  </a:cubicBezTo>
                  <a:cubicBezTo>
                    <a:pt x="4" y="27"/>
                    <a:pt x="4" y="28"/>
                    <a:pt x="5" y="28"/>
                  </a:cubicBezTo>
                  <a:cubicBezTo>
                    <a:pt x="48" y="28"/>
                    <a:pt x="48" y="28"/>
                    <a:pt x="48" y="28"/>
                  </a:cubicBezTo>
                  <a:cubicBezTo>
                    <a:pt x="48" y="28"/>
                    <a:pt x="48" y="27"/>
                    <a:pt x="48" y="27"/>
                  </a:cubicBezTo>
                  <a:lnTo>
                    <a:pt x="48" y="5"/>
                  </a:lnTo>
                  <a:close/>
                </a:path>
              </a:pathLst>
            </a:custGeom>
            <a:solidFill>
              <a:srgbClr val="253566"/>
            </a:solid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44" name="组合 43"/>
          <p:cNvGrpSpPr/>
          <p:nvPr/>
        </p:nvGrpSpPr>
        <p:grpSpPr>
          <a:xfrm>
            <a:off x="7542726" y="3504642"/>
            <a:ext cx="1078919" cy="1078918"/>
            <a:chOff x="7542726" y="3504642"/>
            <a:chExt cx="1078919" cy="1078918"/>
          </a:xfrm>
        </p:grpSpPr>
        <p:sp>
          <p:nvSpPr>
            <p:cNvPr id="10" name="Shape 10188"/>
            <p:cNvSpPr/>
            <p:nvPr/>
          </p:nvSpPr>
          <p:spPr>
            <a:xfrm flipH="1">
              <a:off x="7542726" y="3504642"/>
              <a:ext cx="1078919"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9" name="Freeform 237"/>
            <p:cNvSpPr>
              <a:spLocks noEditPoints="1"/>
            </p:cNvSpPr>
            <p:nvPr/>
          </p:nvSpPr>
          <p:spPr bwMode="auto">
            <a:xfrm>
              <a:off x="7881636" y="3860268"/>
              <a:ext cx="401098" cy="367666"/>
            </a:xfrm>
            <a:custGeom>
              <a:avLst/>
              <a:gdLst>
                <a:gd name="T0" fmla="*/ 42 w 46"/>
                <a:gd name="T1" fmla="*/ 32 h 42"/>
                <a:gd name="T2" fmla="*/ 39 w 46"/>
                <a:gd name="T3" fmla="*/ 29 h 42"/>
                <a:gd name="T4" fmla="*/ 36 w 46"/>
                <a:gd name="T5" fmla="*/ 31 h 42"/>
                <a:gd name="T6" fmla="*/ 42 w 46"/>
                <a:gd name="T7" fmla="*/ 37 h 42"/>
                <a:gd name="T8" fmla="*/ 43 w 46"/>
                <a:gd name="T9" fmla="*/ 39 h 42"/>
                <a:gd name="T10" fmla="*/ 40 w 46"/>
                <a:gd name="T11" fmla="*/ 42 h 42"/>
                <a:gd name="T12" fmla="*/ 38 w 46"/>
                <a:gd name="T13" fmla="*/ 41 h 42"/>
                <a:gd name="T14" fmla="*/ 20 w 46"/>
                <a:gd name="T15" fmla="*/ 23 h 42"/>
                <a:gd name="T16" fmla="*/ 10 w 46"/>
                <a:gd name="T17" fmla="*/ 27 h 42"/>
                <a:gd name="T18" fmla="*/ 0 w 46"/>
                <a:gd name="T19" fmla="*/ 17 h 42"/>
                <a:gd name="T20" fmla="*/ 18 w 46"/>
                <a:gd name="T21" fmla="*/ 0 h 42"/>
                <a:gd name="T22" fmla="*/ 28 w 46"/>
                <a:gd name="T23" fmla="*/ 9 h 42"/>
                <a:gd name="T24" fmla="*/ 24 w 46"/>
                <a:gd name="T25" fmla="*/ 19 h 42"/>
                <a:gd name="T26" fmla="*/ 34 w 46"/>
                <a:gd name="T27" fmla="*/ 29 h 42"/>
                <a:gd name="T28" fmla="*/ 36 w 46"/>
                <a:gd name="T29" fmla="*/ 26 h 42"/>
                <a:gd name="T30" fmla="*/ 33 w 46"/>
                <a:gd name="T31" fmla="*/ 23 h 42"/>
                <a:gd name="T32" fmla="*/ 36 w 46"/>
                <a:gd name="T33" fmla="*/ 20 h 42"/>
                <a:gd name="T34" fmla="*/ 37 w 46"/>
                <a:gd name="T35" fmla="*/ 20 h 42"/>
                <a:gd name="T36" fmla="*/ 46 w 46"/>
                <a:gd name="T37" fmla="*/ 29 h 42"/>
                <a:gd name="T38" fmla="*/ 42 w 46"/>
                <a:gd name="T39" fmla="*/ 32 h 42"/>
                <a:gd name="T40" fmla="*/ 18 w 46"/>
                <a:gd name="T41" fmla="*/ 5 h 42"/>
                <a:gd name="T42" fmla="*/ 12 w 46"/>
                <a:gd name="T43" fmla="*/ 10 h 42"/>
                <a:gd name="T44" fmla="*/ 13 w 46"/>
                <a:gd name="T45" fmla="*/ 12 h 42"/>
                <a:gd name="T46" fmla="*/ 11 w 46"/>
                <a:gd name="T47" fmla="*/ 12 h 42"/>
                <a:gd name="T48" fmla="*/ 6 w 46"/>
                <a:gd name="T49" fmla="*/ 17 h 42"/>
                <a:gd name="T50" fmla="*/ 11 w 46"/>
                <a:gd name="T51" fmla="*/ 22 h 42"/>
                <a:gd name="T52" fmla="*/ 16 w 46"/>
                <a:gd name="T53" fmla="*/ 17 h 42"/>
                <a:gd name="T54" fmla="*/ 15 w 46"/>
                <a:gd name="T55" fmla="*/ 14 h 42"/>
                <a:gd name="T56" fmla="*/ 18 w 46"/>
                <a:gd name="T57" fmla="*/ 15 h 42"/>
                <a:gd name="T58" fmla="*/ 23 w 46"/>
                <a:gd name="T59" fmla="*/ 10 h 42"/>
                <a:gd name="T60" fmla="*/ 18 w 46"/>
                <a:gd name="T6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42">
                  <a:moveTo>
                    <a:pt x="42" y="32"/>
                  </a:moveTo>
                  <a:cubicBezTo>
                    <a:pt x="42" y="32"/>
                    <a:pt x="40" y="29"/>
                    <a:pt x="39" y="29"/>
                  </a:cubicBezTo>
                  <a:cubicBezTo>
                    <a:pt x="36" y="31"/>
                    <a:pt x="36" y="31"/>
                    <a:pt x="36" y="31"/>
                  </a:cubicBezTo>
                  <a:cubicBezTo>
                    <a:pt x="42" y="37"/>
                    <a:pt x="42" y="37"/>
                    <a:pt x="42" y="37"/>
                  </a:cubicBezTo>
                  <a:cubicBezTo>
                    <a:pt x="43" y="38"/>
                    <a:pt x="43" y="38"/>
                    <a:pt x="43" y="39"/>
                  </a:cubicBezTo>
                  <a:cubicBezTo>
                    <a:pt x="43" y="40"/>
                    <a:pt x="41" y="42"/>
                    <a:pt x="40" y="42"/>
                  </a:cubicBezTo>
                  <a:cubicBezTo>
                    <a:pt x="39" y="42"/>
                    <a:pt x="39" y="42"/>
                    <a:pt x="38" y="41"/>
                  </a:cubicBezTo>
                  <a:cubicBezTo>
                    <a:pt x="20" y="23"/>
                    <a:pt x="20" y="23"/>
                    <a:pt x="20" y="23"/>
                  </a:cubicBezTo>
                  <a:cubicBezTo>
                    <a:pt x="17" y="26"/>
                    <a:pt x="14" y="27"/>
                    <a:pt x="10" y="27"/>
                  </a:cubicBezTo>
                  <a:cubicBezTo>
                    <a:pt x="5" y="27"/>
                    <a:pt x="0" y="23"/>
                    <a:pt x="0" y="17"/>
                  </a:cubicBezTo>
                  <a:cubicBezTo>
                    <a:pt x="0" y="8"/>
                    <a:pt x="9" y="0"/>
                    <a:pt x="18" y="0"/>
                  </a:cubicBezTo>
                  <a:cubicBezTo>
                    <a:pt x="24" y="0"/>
                    <a:pt x="28" y="4"/>
                    <a:pt x="28" y="9"/>
                  </a:cubicBezTo>
                  <a:cubicBezTo>
                    <a:pt x="28" y="13"/>
                    <a:pt x="27" y="16"/>
                    <a:pt x="24" y="19"/>
                  </a:cubicBezTo>
                  <a:cubicBezTo>
                    <a:pt x="34" y="29"/>
                    <a:pt x="34" y="29"/>
                    <a:pt x="34" y="29"/>
                  </a:cubicBezTo>
                  <a:cubicBezTo>
                    <a:pt x="36" y="26"/>
                    <a:pt x="36" y="26"/>
                    <a:pt x="36" y="26"/>
                  </a:cubicBezTo>
                  <a:cubicBezTo>
                    <a:pt x="36" y="26"/>
                    <a:pt x="33" y="23"/>
                    <a:pt x="33" y="23"/>
                  </a:cubicBezTo>
                  <a:cubicBezTo>
                    <a:pt x="33" y="22"/>
                    <a:pt x="36" y="20"/>
                    <a:pt x="36" y="20"/>
                  </a:cubicBezTo>
                  <a:cubicBezTo>
                    <a:pt x="37" y="20"/>
                    <a:pt x="37" y="20"/>
                    <a:pt x="37" y="20"/>
                  </a:cubicBezTo>
                  <a:cubicBezTo>
                    <a:pt x="38" y="21"/>
                    <a:pt x="46" y="28"/>
                    <a:pt x="46" y="29"/>
                  </a:cubicBezTo>
                  <a:cubicBezTo>
                    <a:pt x="46" y="29"/>
                    <a:pt x="43" y="32"/>
                    <a:pt x="42" y="32"/>
                  </a:cubicBezTo>
                  <a:moveTo>
                    <a:pt x="18" y="5"/>
                  </a:moveTo>
                  <a:cubicBezTo>
                    <a:pt x="15" y="5"/>
                    <a:pt x="12" y="7"/>
                    <a:pt x="12" y="10"/>
                  </a:cubicBezTo>
                  <a:cubicBezTo>
                    <a:pt x="12" y="11"/>
                    <a:pt x="13" y="11"/>
                    <a:pt x="13" y="12"/>
                  </a:cubicBezTo>
                  <a:cubicBezTo>
                    <a:pt x="12" y="12"/>
                    <a:pt x="12" y="12"/>
                    <a:pt x="11" y="12"/>
                  </a:cubicBezTo>
                  <a:cubicBezTo>
                    <a:pt x="8" y="12"/>
                    <a:pt x="6" y="14"/>
                    <a:pt x="6" y="17"/>
                  </a:cubicBezTo>
                  <a:cubicBezTo>
                    <a:pt x="6" y="20"/>
                    <a:pt x="8" y="22"/>
                    <a:pt x="11" y="22"/>
                  </a:cubicBezTo>
                  <a:cubicBezTo>
                    <a:pt x="14" y="22"/>
                    <a:pt x="16" y="20"/>
                    <a:pt x="16" y="17"/>
                  </a:cubicBezTo>
                  <a:cubicBezTo>
                    <a:pt x="16" y="16"/>
                    <a:pt x="16" y="15"/>
                    <a:pt x="15" y="14"/>
                  </a:cubicBezTo>
                  <a:cubicBezTo>
                    <a:pt x="16" y="15"/>
                    <a:pt x="17" y="15"/>
                    <a:pt x="18" y="15"/>
                  </a:cubicBezTo>
                  <a:cubicBezTo>
                    <a:pt x="20" y="15"/>
                    <a:pt x="23" y="13"/>
                    <a:pt x="23" y="10"/>
                  </a:cubicBezTo>
                  <a:cubicBezTo>
                    <a:pt x="23" y="7"/>
                    <a:pt x="20" y="5"/>
                    <a:pt x="18" y="5"/>
                  </a:cubicBezTo>
                </a:path>
              </a:pathLst>
            </a:custGeom>
            <a:solidFill>
              <a:srgbClr val="253566"/>
            </a:solid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43" name="组合 42"/>
          <p:cNvGrpSpPr/>
          <p:nvPr/>
        </p:nvGrpSpPr>
        <p:grpSpPr>
          <a:xfrm>
            <a:off x="6863150" y="4807746"/>
            <a:ext cx="1078919" cy="1078919"/>
            <a:chOff x="6863150" y="4807746"/>
            <a:chExt cx="1078919" cy="1078919"/>
          </a:xfrm>
        </p:grpSpPr>
        <p:sp>
          <p:nvSpPr>
            <p:cNvPr id="13" name="Shape 10210"/>
            <p:cNvSpPr/>
            <p:nvPr/>
          </p:nvSpPr>
          <p:spPr>
            <a:xfrm flipH="1">
              <a:off x="6863150" y="4807746"/>
              <a:ext cx="1078919" cy="1078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253566"/>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0" name="Freeform 134"/>
            <p:cNvSpPr>
              <a:spLocks noEditPoints="1"/>
            </p:cNvSpPr>
            <p:nvPr/>
          </p:nvSpPr>
          <p:spPr bwMode="auto">
            <a:xfrm>
              <a:off x="7247304" y="5191900"/>
              <a:ext cx="310610" cy="310610"/>
            </a:xfrm>
            <a:custGeom>
              <a:avLst/>
              <a:gdLst>
                <a:gd name="T0" fmla="*/ 1 w 45"/>
                <a:gd name="T1" fmla="*/ 30 h 45"/>
                <a:gd name="T2" fmla="*/ 1 w 45"/>
                <a:gd name="T3" fmla="*/ 29 h 45"/>
                <a:gd name="T4" fmla="*/ 11 w 45"/>
                <a:gd name="T5" fmla="*/ 29 h 45"/>
                <a:gd name="T6" fmla="*/ 22 w 45"/>
                <a:gd name="T7" fmla="*/ 14 h 45"/>
                <a:gd name="T8" fmla="*/ 13 w 45"/>
                <a:gd name="T9" fmla="*/ 6 h 45"/>
                <a:gd name="T10" fmla="*/ 7 w 45"/>
                <a:gd name="T11" fmla="*/ 10 h 45"/>
                <a:gd name="T12" fmla="*/ 7 w 45"/>
                <a:gd name="T13" fmla="*/ 14 h 45"/>
                <a:gd name="T14" fmla="*/ 14 w 45"/>
                <a:gd name="T15" fmla="*/ 28 h 45"/>
                <a:gd name="T16" fmla="*/ 3 w 45"/>
                <a:gd name="T17" fmla="*/ 18 h 45"/>
                <a:gd name="T18" fmla="*/ 3 w 45"/>
                <a:gd name="T19" fmla="*/ 7 h 45"/>
                <a:gd name="T20" fmla="*/ 13 w 45"/>
                <a:gd name="T21" fmla="*/ 1 h 45"/>
                <a:gd name="T22" fmla="*/ 27 w 45"/>
                <a:gd name="T23" fmla="*/ 12 h 45"/>
                <a:gd name="T24" fmla="*/ 22 w 45"/>
                <a:gd name="T25" fmla="*/ 14 h 45"/>
                <a:gd name="T26" fmla="*/ 5 w 45"/>
                <a:gd name="T27" fmla="*/ 41 h 45"/>
                <a:gd name="T28" fmla="*/ 4 w 45"/>
                <a:gd name="T29" fmla="*/ 40 h 45"/>
                <a:gd name="T30" fmla="*/ 12 w 45"/>
                <a:gd name="T31" fmla="*/ 33 h 45"/>
                <a:gd name="T32" fmla="*/ 5 w 45"/>
                <a:gd name="T33" fmla="*/ 41 h 45"/>
                <a:gd name="T34" fmla="*/ 16 w 45"/>
                <a:gd name="T35" fmla="*/ 45 h 45"/>
                <a:gd name="T36" fmla="*/ 15 w 45"/>
                <a:gd name="T37" fmla="*/ 35 h 45"/>
                <a:gd name="T38" fmla="*/ 17 w 45"/>
                <a:gd name="T39" fmla="*/ 35 h 45"/>
                <a:gd name="T40" fmla="*/ 42 w 45"/>
                <a:gd name="T41" fmla="*/ 38 h 45"/>
                <a:gd name="T42" fmla="*/ 33 w 45"/>
                <a:gd name="T43" fmla="*/ 44 h 45"/>
                <a:gd name="T44" fmla="*/ 19 w 45"/>
                <a:gd name="T45" fmla="*/ 33 h 45"/>
                <a:gd name="T46" fmla="*/ 24 w 45"/>
                <a:gd name="T47" fmla="*/ 31 h 45"/>
                <a:gd name="T48" fmla="*/ 35 w 45"/>
                <a:gd name="T49" fmla="*/ 39 h 45"/>
                <a:gd name="T50" fmla="*/ 39 w 45"/>
                <a:gd name="T51" fmla="*/ 33 h 45"/>
                <a:gd name="T52" fmla="*/ 31 w 45"/>
                <a:gd name="T53" fmla="*/ 24 h 45"/>
                <a:gd name="T54" fmla="*/ 33 w 45"/>
                <a:gd name="T55" fmla="*/ 18 h 45"/>
                <a:gd name="T56" fmla="*/ 45 w 45"/>
                <a:gd name="T57" fmla="*/ 33 h 45"/>
                <a:gd name="T58" fmla="*/ 30 w 45"/>
                <a:gd name="T59" fmla="*/ 10 h 45"/>
                <a:gd name="T60" fmla="*/ 29 w 45"/>
                <a:gd name="T61" fmla="*/ 10 h 45"/>
                <a:gd name="T62" fmla="*/ 30 w 45"/>
                <a:gd name="T63" fmla="*/ 0 h 45"/>
                <a:gd name="T64" fmla="*/ 30 w 45"/>
                <a:gd name="T65" fmla="*/ 10 h 45"/>
                <a:gd name="T66" fmla="*/ 34 w 45"/>
                <a:gd name="T67" fmla="*/ 12 h 45"/>
                <a:gd name="T68" fmla="*/ 33 w 45"/>
                <a:gd name="T69" fmla="*/ 11 h 45"/>
                <a:gd name="T70" fmla="*/ 41 w 45"/>
                <a:gd name="T71" fmla="*/ 4 h 45"/>
                <a:gd name="T72" fmla="*/ 34 w 45"/>
                <a:gd name="T73" fmla="*/ 12 h 45"/>
                <a:gd name="T74" fmla="*/ 36 w 45"/>
                <a:gd name="T75" fmla="*/ 17 h 45"/>
                <a:gd name="T76" fmla="*/ 36 w 45"/>
                <a:gd name="T77" fmla="*/ 15 h 45"/>
                <a:gd name="T78" fmla="*/ 45 w 45"/>
                <a:gd name="T79"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 h="45">
                  <a:moveTo>
                    <a:pt x="10" y="30"/>
                  </a:moveTo>
                  <a:cubicBezTo>
                    <a:pt x="1" y="30"/>
                    <a:pt x="1" y="30"/>
                    <a:pt x="1" y="30"/>
                  </a:cubicBezTo>
                  <a:cubicBezTo>
                    <a:pt x="1" y="30"/>
                    <a:pt x="0" y="30"/>
                    <a:pt x="0" y="29"/>
                  </a:cubicBezTo>
                  <a:cubicBezTo>
                    <a:pt x="0" y="29"/>
                    <a:pt x="1" y="29"/>
                    <a:pt x="1" y="29"/>
                  </a:cubicBezTo>
                  <a:cubicBezTo>
                    <a:pt x="10" y="29"/>
                    <a:pt x="10" y="29"/>
                    <a:pt x="10" y="29"/>
                  </a:cubicBezTo>
                  <a:cubicBezTo>
                    <a:pt x="10" y="29"/>
                    <a:pt x="11" y="29"/>
                    <a:pt x="11" y="29"/>
                  </a:cubicBezTo>
                  <a:cubicBezTo>
                    <a:pt x="11" y="30"/>
                    <a:pt x="10" y="30"/>
                    <a:pt x="10" y="30"/>
                  </a:cubicBezTo>
                  <a:moveTo>
                    <a:pt x="22" y="14"/>
                  </a:moveTo>
                  <a:cubicBezTo>
                    <a:pt x="14" y="7"/>
                    <a:pt x="14" y="7"/>
                    <a:pt x="14" y="7"/>
                  </a:cubicBezTo>
                  <a:cubicBezTo>
                    <a:pt x="14" y="6"/>
                    <a:pt x="13" y="6"/>
                    <a:pt x="13" y="6"/>
                  </a:cubicBezTo>
                  <a:cubicBezTo>
                    <a:pt x="12" y="6"/>
                    <a:pt x="11" y="6"/>
                    <a:pt x="11" y="7"/>
                  </a:cubicBezTo>
                  <a:cubicBezTo>
                    <a:pt x="7" y="10"/>
                    <a:pt x="7" y="10"/>
                    <a:pt x="7" y="10"/>
                  </a:cubicBezTo>
                  <a:cubicBezTo>
                    <a:pt x="6" y="11"/>
                    <a:pt x="6" y="12"/>
                    <a:pt x="6" y="12"/>
                  </a:cubicBezTo>
                  <a:cubicBezTo>
                    <a:pt x="6" y="13"/>
                    <a:pt x="6" y="14"/>
                    <a:pt x="7" y="14"/>
                  </a:cubicBezTo>
                  <a:cubicBezTo>
                    <a:pt x="14" y="21"/>
                    <a:pt x="14" y="21"/>
                    <a:pt x="14" y="21"/>
                  </a:cubicBezTo>
                  <a:cubicBezTo>
                    <a:pt x="14" y="28"/>
                    <a:pt x="14" y="28"/>
                    <a:pt x="14" y="28"/>
                  </a:cubicBezTo>
                  <a:cubicBezTo>
                    <a:pt x="13" y="28"/>
                    <a:pt x="13" y="27"/>
                    <a:pt x="12" y="27"/>
                  </a:cubicBezTo>
                  <a:cubicBezTo>
                    <a:pt x="3" y="18"/>
                    <a:pt x="3" y="18"/>
                    <a:pt x="3" y="18"/>
                  </a:cubicBezTo>
                  <a:cubicBezTo>
                    <a:pt x="2" y="16"/>
                    <a:pt x="1" y="14"/>
                    <a:pt x="1" y="12"/>
                  </a:cubicBezTo>
                  <a:cubicBezTo>
                    <a:pt x="1" y="10"/>
                    <a:pt x="2" y="8"/>
                    <a:pt x="3" y="7"/>
                  </a:cubicBezTo>
                  <a:cubicBezTo>
                    <a:pt x="7" y="3"/>
                    <a:pt x="7" y="3"/>
                    <a:pt x="7" y="3"/>
                  </a:cubicBezTo>
                  <a:cubicBezTo>
                    <a:pt x="9" y="1"/>
                    <a:pt x="10" y="1"/>
                    <a:pt x="13" y="1"/>
                  </a:cubicBezTo>
                  <a:cubicBezTo>
                    <a:pt x="15" y="1"/>
                    <a:pt x="17" y="1"/>
                    <a:pt x="18" y="3"/>
                  </a:cubicBezTo>
                  <a:cubicBezTo>
                    <a:pt x="27" y="12"/>
                    <a:pt x="27" y="12"/>
                    <a:pt x="27" y="12"/>
                  </a:cubicBezTo>
                  <a:cubicBezTo>
                    <a:pt x="27" y="12"/>
                    <a:pt x="28" y="13"/>
                    <a:pt x="28" y="13"/>
                  </a:cubicBezTo>
                  <a:lnTo>
                    <a:pt x="22" y="14"/>
                  </a:lnTo>
                  <a:close/>
                  <a:moveTo>
                    <a:pt x="5" y="41"/>
                  </a:moveTo>
                  <a:cubicBezTo>
                    <a:pt x="5" y="41"/>
                    <a:pt x="5" y="41"/>
                    <a:pt x="5" y="41"/>
                  </a:cubicBezTo>
                  <a:cubicBezTo>
                    <a:pt x="5" y="41"/>
                    <a:pt x="4" y="41"/>
                    <a:pt x="4" y="41"/>
                  </a:cubicBezTo>
                  <a:cubicBezTo>
                    <a:pt x="4" y="41"/>
                    <a:pt x="4" y="40"/>
                    <a:pt x="4" y="40"/>
                  </a:cubicBezTo>
                  <a:cubicBezTo>
                    <a:pt x="11" y="33"/>
                    <a:pt x="11" y="33"/>
                    <a:pt x="11" y="33"/>
                  </a:cubicBezTo>
                  <a:cubicBezTo>
                    <a:pt x="11" y="33"/>
                    <a:pt x="12" y="33"/>
                    <a:pt x="12" y="33"/>
                  </a:cubicBezTo>
                  <a:cubicBezTo>
                    <a:pt x="13" y="33"/>
                    <a:pt x="13" y="34"/>
                    <a:pt x="12" y="34"/>
                  </a:cubicBezTo>
                  <a:lnTo>
                    <a:pt x="5" y="41"/>
                  </a:lnTo>
                  <a:close/>
                  <a:moveTo>
                    <a:pt x="17" y="44"/>
                  </a:moveTo>
                  <a:cubicBezTo>
                    <a:pt x="17" y="44"/>
                    <a:pt x="16" y="45"/>
                    <a:pt x="16" y="45"/>
                  </a:cubicBezTo>
                  <a:cubicBezTo>
                    <a:pt x="15" y="45"/>
                    <a:pt x="15" y="44"/>
                    <a:pt x="15" y="44"/>
                  </a:cubicBezTo>
                  <a:cubicBezTo>
                    <a:pt x="15" y="35"/>
                    <a:pt x="15" y="35"/>
                    <a:pt x="15" y="35"/>
                  </a:cubicBezTo>
                  <a:cubicBezTo>
                    <a:pt x="15" y="35"/>
                    <a:pt x="15" y="35"/>
                    <a:pt x="16" y="35"/>
                  </a:cubicBezTo>
                  <a:cubicBezTo>
                    <a:pt x="16" y="35"/>
                    <a:pt x="17" y="35"/>
                    <a:pt x="17" y="35"/>
                  </a:cubicBezTo>
                  <a:lnTo>
                    <a:pt x="17" y="44"/>
                  </a:lnTo>
                  <a:close/>
                  <a:moveTo>
                    <a:pt x="42" y="38"/>
                  </a:moveTo>
                  <a:cubicBezTo>
                    <a:pt x="38" y="42"/>
                    <a:pt x="38" y="42"/>
                    <a:pt x="38" y="42"/>
                  </a:cubicBezTo>
                  <a:cubicBezTo>
                    <a:pt x="37" y="44"/>
                    <a:pt x="35" y="44"/>
                    <a:pt x="33" y="44"/>
                  </a:cubicBezTo>
                  <a:cubicBezTo>
                    <a:pt x="31" y="44"/>
                    <a:pt x="29" y="44"/>
                    <a:pt x="27" y="42"/>
                  </a:cubicBezTo>
                  <a:cubicBezTo>
                    <a:pt x="19" y="33"/>
                    <a:pt x="19" y="33"/>
                    <a:pt x="19" y="33"/>
                  </a:cubicBezTo>
                  <a:cubicBezTo>
                    <a:pt x="18" y="33"/>
                    <a:pt x="18" y="32"/>
                    <a:pt x="17" y="32"/>
                  </a:cubicBezTo>
                  <a:cubicBezTo>
                    <a:pt x="24" y="31"/>
                    <a:pt x="24" y="31"/>
                    <a:pt x="24" y="31"/>
                  </a:cubicBezTo>
                  <a:cubicBezTo>
                    <a:pt x="31" y="39"/>
                    <a:pt x="31" y="39"/>
                    <a:pt x="31" y="39"/>
                  </a:cubicBezTo>
                  <a:cubicBezTo>
                    <a:pt x="32" y="39"/>
                    <a:pt x="34" y="40"/>
                    <a:pt x="35" y="39"/>
                  </a:cubicBezTo>
                  <a:cubicBezTo>
                    <a:pt x="39" y="35"/>
                    <a:pt x="39" y="35"/>
                    <a:pt x="39" y="35"/>
                  </a:cubicBezTo>
                  <a:cubicBezTo>
                    <a:pt x="39" y="34"/>
                    <a:pt x="39" y="34"/>
                    <a:pt x="39" y="33"/>
                  </a:cubicBezTo>
                  <a:cubicBezTo>
                    <a:pt x="39" y="32"/>
                    <a:pt x="39" y="31"/>
                    <a:pt x="39" y="31"/>
                  </a:cubicBezTo>
                  <a:cubicBezTo>
                    <a:pt x="31" y="24"/>
                    <a:pt x="31" y="24"/>
                    <a:pt x="31" y="24"/>
                  </a:cubicBezTo>
                  <a:cubicBezTo>
                    <a:pt x="32" y="17"/>
                    <a:pt x="32" y="17"/>
                    <a:pt x="32" y="17"/>
                  </a:cubicBezTo>
                  <a:cubicBezTo>
                    <a:pt x="32" y="18"/>
                    <a:pt x="33" y="18"/>
                    <a:pt x="33" y="18"/>
                  </a:cubicBezTo>
                  <a:cubicBezTo>
                    <a:pt x="42" y="27"/>
                    <a:pt x="42" y="27"/>
                    <a:pt x="42" y="27"/>
                  </a:cubicBezTo>
                  <a:cubicBezTo>
                    <a:pt x="44" y="29"/>
                    <a:pt x="45" y="31"/>
                    <a:pt x="45" y="33"/>
                  </a:cubicBezTo>
                  <a:cubicBezTo>
                    <a:pt x="45" y="35"/>
                    <a:pt x="44" y="37"/>
                    <a:pt x="42" y="38"/>
                  </a:cubicBezTo>
                  <a:moveTo>
                    <a:pt x="30" y="10"/>
                  </a:moveTo>
                  <a:cubicBezTo>
                    <a:pt x="30" y="10"/>
                    <a:pt x="30" y="11"/>
                    <a:pt x="30" y="11"/>
                  </a:cubicBezTo>
                  <a:cubicBezTo>
                    <a:pt x="29" y="11"/>
                    <a:pt x="29" y="10"/>
                    <a:pt x="29" y="10"/>
                  </a:cubicBezTo>
                  <a:cubicBezTo>
                    <a:pt x="29" y="1"/>
                    <a:pt x="29" y="1"/>
                    <a:pt x="29" y="1"/>
                  </a:cubicBezTo>
                  <a:cubicBezTo>
                    <a:pt x="29" y="1"/>
                    <a:pt x="29" y="0"/>
                    <a:pt x="30" y="0"/>
                  </a:cubicBezTo>
                  <a:cubicBezTo>
                    <a:pt x="30" y="0"/>
                    <a:pt x="30" y="1"/>
                    <a:pt x="30" y="1"/>
                  </a:cubicBezTo>
                  <a:lnTo>
                    <a:pt x="30" y="10"/>
                  </a:lnTo>
                  <a:close/>
                  <a:moveTo>
                    <a:pt x="34" y="12"/>
                  </a:moveTo>
                  <a:cubicBezTo>
                    <a:pt x="34" y="12"/>
                    <a:pt x="34" y="12"/>
                    <a:pt x="34" y="12"/>
                  </a:cubicBezTo>
                  <a:cubicBezTo>
                    <a:pt x="34" y="12"/>
                    <a:pt x="33" y="12"/>
                    <a:pt x="33" y="12"/>
                  </a:cubicBezTo>
                  <a:cubicBezTo>
                    <a:pt x="33" y="12"/>
                    <a:pt x="33" y="11"/>
                    <a:pt x="33" y="11"/>
                  </a:cubicBezTo>
                  <a:cubicBezTo>
                    <a:pt x="40" y="4"/>
                    <a:pt x="40" y="4"/>
                    <a:pt x="40" y="4"/>
                  </a:cubicBezTo>
                  <a:cubicBezTo>
                    <a:pt x="40" y="4"/>
                    <a:pt x="41" y="4"/>
                    <a:pt x="41" y="4"/>
                  </a:cubicBezTo>
                  <a:cubicBezTo>
                    <a:pt x="42" y="4"/>
                    <a:pt x="42" y="5"/>
                    <a:pt x="41" y="5"/>
                  </a:cubicBezTo>
                  <a:lnTo>
                    <a:pt x="34" y="12"/>
                  </a:lnTo>
                  <a:close/>
                  <a:moveTo>
                    <a:pt x="44" y="17"/>
                  </a:moveTo>
                  <a:cubicBezTo>
                    <a:pt x="36" y="17"/>
                    <a:pt x="36" y="17"/>
                    <a:pt x="36" y="17"/>
                  </a:cubicBezTo>
                  <a:cubicBezTo>
                    <a:pt x="35" y="17"/>
                    <a:pt x="35" y="16"/>
                    <a:pt x="35" y="16"/>
                  </a:cubicBezTo>
                  <a:cubicBezTo>
                    <a:pt x="35" y="15"/>
                    <a:pt x="35" y="15"/>
                    <a:pt x="36" y="15"/>
                  </a:cubicBezTo>
                  <a:cubicBezTo>
                    <a:pt x="44" y="15"/>
                    <a:pt x="44" y="15"/>
                    <a:pt x="44" y="15"/>
                  </a:cubicBezTo>
                  <a:cubicBezTo>
                    <a:pt x="45" y="15"/>
                    <a:pt x="45" y="15"/>
                    <a:pt x="45" y="16"/>
                  </a:cubicBezTo>
                  <a:cubicBezTo>
                    <a:pt x="45" y="16"/>
                    <a:pt x="45" y="17"/>
                    <a:pt x="44" y="17"/>
                  </a:cubicBezTo>
                </a:path>
              </a:pathLst>
            </a:custGeom>
            <a:solidFill>
              <a:srgbClr val="253566"/>
            </a:solid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21" name="组合 20"/>
          <p:cNvGrpSpPr/>
          <p:nvPr/>
        </p:nvGrpSpPr>
        <p:grpSpPr>
          <a:xfrm>
            <a:off x="8118249" y="2311458"/>
            <a:ext cx="2548616" cy="847956"/>
            <a:chOff x="8118249" y="1639209"/>
            <a:chExt cx="2548616" cy="847956"/>
          </a:xfrm>
        </p:grpSpPr>
        <p:sp>
          <p:nvSpPr>
            <p:cNvPr id="22" name="Text Placeholder 5"/>
            <p:cNvSpPr txBox="1">
              <a:spLocks/>
            </p:cNvSpPr>
            <p:nvPr/>
          </p:nvSpPr>
          <p:spPr>
            <a:xfrm>
              <a:off x="8118249" y="16392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smtClean="0">
                  <a:solidFill>
                    <a:srgbClr val="253566"/>
                  </a:solidFill>
                  <a:latin typeface="方正粗谭黑简体" panose="02000000000000000000" pitchFamily="2" charset="-122"/>
                  <a:ea typeface="方正粗谭黑简体" panose="02000000000000000000" pitchFamily="2" charset="-122"/>
                </a:rPr>
                <a:t>添加</a:t>
              </a:r>
              <a:r>
                <a:rPr lang="zh-CN" altLang="en-US" dirty="0">
                  <a:solidFill>
                    <a:srgbClr val="253566"/>
                  </a:solidFill>
                  <a:latin typeface="方正粗谭黑简体" panose="02000000000000000000" pitchFamily="2" charset="-122"/>
                  <a:ea typeface="方正粗谭黑简体" panose="02000000000000000000" pitchFamily="2" charset="-122"/>
                </a:rPr>
                <a:t>标题</a:t>
              </a:r>
            </a:p>
          </p:txBody>
        </p:sp>
        <p:sp>
          <p:nvSpPr>
            <p:cNvPr id="23" name="Text Placeholder 6"/>
            <p:cNvSpPr txBox="1">
              <a:spLocks/>
            </p:cNvSpPr>
            <p:nvPr/>
          </p:nvSpPr>
          <p:spPr>
            <a:xfrm>
              <a:off x="8118249" y="202226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24" name="组合 23"/>
          <p:cNvGrpSpPr/>
          <p:nvPr/>
        </p:nvGrpSpPr>
        <p:grpSpPr>
          <a:xfrm>
            <a:off x="8784092" y="3644958"/>
            <a:ext cx="2548616" cy="864696"/>
            <a:chOff x="8746899" y="2934609"/>
            <a:chExt cx="2548616" cy="864696"/>
          </a:xfrm>
        </p:grpSpPr>
        <p:sp>
          <p:nvSpPr>
            <p:cNvPr id="25" name="Text Placeholder 5"/>
            <p:cNvSpPr txBox="1">
              <a:spLocks/>
            </p:cNvSpPr>
            <p:nvPr/>
          </p:nvSpPr>
          <p:spPr>
            <a:xfrm>
              <a:off x="8746899" y="29346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添加标题</a:t>
              </a:r>
            </a:p>
          </p:txBody>
        </p:sp>
        <p:sp>
          <p:nvSpPr>
            <p:cNvPr id="26" name="Text Placeholder 6"/>
            <p:cNvSpPr txBox="1">
              <a:spLocks/>
            </p:cNvSpPr>
            <p:nvPr/>
          </p:nvSpPr>
          <p:spPr>
            <a:xfrm>
              <a:off x="8746899" y="333440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27" name="组合 26"/>
          <p:cNvGrpSpPr/>
          <p:nvPr/>
        </p:nvGrpSpPr>
        <p:grpSpPr>
          <a:xfrm>
            <a:off x="881938" y="3644958"/>
            <a:ext cx="2548616" cy="843193"/>
            <a:chOff x="844745" y="2934609"/>
            <a:chExt cx="2548616" cy="843193"/>
          </a:xfrm>
        </p:grpSpPr>
        <p:sp>
          <p:nvSpPr>
            <p:cNvPr id="28" name="Text Placeholder 5"/>
            <p:cNvSpPr txBox="1">
              <a:spLocks/>
            </p:cNvSpPr>
            <p:nvPr/>
          </p:nvSpPr>
          <p:spPr>
            <a:xfrm>
              <a:off x="1040265" y="29346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添加标题</a:t>
              </a:r>
            </a:p>
          </p:txBody>
        </p:sp>
        <p:sp>
          <p:nvSpPr>
            <p:cNvPr id="29" name="Text Placeholder 6"/>
            <p:cNvSpPr txBox="1">
              <a:spLocks/>
            </p:cNvSpPr>
            <p:nvPr/>
          </p:nvSpPr>
          <p:spPr>
            <a:xfrm>
              <a:off x="844745" y="3312900"/>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0" name="组合 29"/>
          <p:cNvGrpSpPr/>
          <p:nvPr/>
        </p:nvGrpSpPr>
        <p:grpSpPr>
          <a:xfrm>
            <a:off x="1565049" y="2311458"/>
            <a:ext cx="2548616" cy="872185"/>
            <a:chOff x="1565049" y="1753509"/>
            <a:chExt cx="2548616" cy="872185"/>
          </a:xfrm>
        </p:grpSpPr>
        <p:sp>
          <p:nvSpPr>
            <p:cNvPr id="31" name="Text Placeholder 5"/>
            <p:cNvSpPr txBox="1">
              <a:spLocks/>
            </p:cNvSpPr>
            <p:nvPr/>
          </p:nvSpPr>
          <p:spPr>
            <a:xfrm>
              <a:off x="1783215" y="17535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dirty="0" smtClean="0">
                  <a:solidFill>
                    <a:srgbClr val="253566"/>
                  </a:solidFill>
                  <a:latin typeface="方正粗谭黑简体" panose="02000000000000000000" pitchFamily="2" charset="-122"/>
                  <a:ea typeface="方正粗谭黑简体" panose="02000000000000000000" pitchFamily="2" charset="-122"/>
                </a:rPr>
                <a:t>添加</a:t>
              </a:r>
              <a:r>
                <a:rPr lang="zh-CN" altLang="en-US" dirty="0">
                  <a:solidFill>
                    <a:srgbClr val="253566"/>
                  </a:solidFill>
                  <a:latin typeface="方正粗谭黑简体" panose="02000000000000000000" pitchFamily="2" charset="-122"/>
                  <a:ea typeface="方正粗谭黑简体" panose="02000000000000000000" pitchFamily="2" charset="-122"/>
                </a:rPr>
                <a:t>标题</a:t>
              </a:r>
            </a:p>
          </p:txBody>
        </p:sp>
        <p:sp>
          <p:nvSpPr>
            <p:cNvPr id="32" name="Text Placeholder 6"/>
            <p:cNvSpPr txBox="1">
              <a:spLocks/>
            </p:cNvSpPr>
            <p:nvPr/>
          </p:nvSpPr>
          <p:spPr>
            <a:xfrm>
              <a:off x="1565049" y="2160792"/>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3" name="组合 32"/>
          <p:cNvGrpSpPr/>
          <p:nvPr/>
        </p:nvGrpSpPr>
        <p:grpSpPr>
          <a:xfrm>
            <a:off x="8118249" y="4968933"/>
            <a:ext cx="2548616" cy="856499"/>
            <a:chOff x="8080149" y="4344309"/>
            <a:chExt cx="2548616" cy="856499"/>
          </a:xfrm>
        </p:grpSpPr>
        <p:sp>
          <p:nvSpPr>
            <p:cNvPr id="34" name="Text Placeholder 5"/>
            <p:cNvSpPr txBox="1">
              <a:spLocks/>
            </p:cNvSpPr>
            <p:nvPr/>
          </p:nvSpPr>
          <p:spPr>
            <a:xfrm>
              <a:off x="8080149" y="43443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添加标题</a:t>
              </a:r>
            </a:p>
          </p:txBody>
        </p:sp>
        <p:sp>
          <p:nvSpPr>
            <p:cNvPr id="35" name="Text Placeholder 6"/>
            <p:cNvSpPr txBox="1">
              <a:spLocks/>
            </p:cNvSpPr>
            <p:nvPr/>
          </p:nvSpPr>
          <p:spPr>
            <a:xfrm>
              <a:off x="8080149" y="4735906"/>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6" name="组合 35"/>
          <p:cNvGrpSpPr/>
          <p:nvPr/>
        </p:nvGrpSpPr>
        <p:grpSpPr>
          <a:xfrm>
            <a:off x="1594019" y="4968933"/>
            <a:ext cx="2548616" cy="874529"/>
            <a:chOff x="1594019" y="4363359"/>
            <a:chExt cx="2548616" cy="874529"/>
          </a:xfrm>
        </p:grpSpPr>
        <p:sp>
          <p:nvSpPr>
            <p:cNvPr id="37" name="Text Placeholder 5"/>
            <p:cNvSpPr txBox="1">
              <a:spLocks/>
            </p:cNvSpPr>
            <p:nvPr/>
          </p:nvSpPr>
          <p:spPr>
            <a:xfrm>
              <a:off x="1783215" y="436335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添加标题</a:t>
              </a:r>
            </a:p>
          </p:txBody>
        </p:sp>
        <p:sp>
          <p:nvSpPr>
            <p:cNvPr id="38" name="Text Placeholder 6"/>
            <p:cNvSpPr txBox="1">
              <a:spLocks/>
            </p:cNvSpPr>
            <p:nvPr/>
          </p:nvSpPr>
          <p:spPr>
            <a:xfrm>
              <a:off x="1594019" y="4772986"/>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3483501179"/>
      </p:ext>
    </p:extLst>
  </p:cSld>
  <p:clrMapOvr>
    <a:masterClrMapping/>
  </p:clrMapOvr>
  <mc:AlternateContent xmlns:mc="http://schemas.openxmlformats.org/markup-compatibility/2006" xmlns:p14="http://schemas.microsoft.com/office/powerpoint/2010/main">
    <mc:Choice Requires="p14">
      <p:transition spd="slow" p14:dur="1500" advClick="0" advTm="4315">
        <p:random/>
      </p:transition>
    </mc:Choice>
    <mc:Fallback xmlns="">
      <p:transition spd="slow" advClick="0" advTm="431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53" presetClass="entr" presetSubtype="16"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fltVal val="0"/>
                                          </p:val>
                                        </p:tav>
                                        <p:tav tm="100000">
                                          <p:val>
                                            <p:strVal val="#ppt_w"/>
                                          </p:val>
                                        </p:tav>
                                      </p:tavLst>
                                    </p:anim>
                                    <p:anim calcmode="lin" valueType="num">
                                      <p:cBhvr>
                                        <p:cTn id="25" dur="500" fill="hold"/>
                                        <p:tgtEl>
                                          <p:spTgt spid="45"/>
                                        </p:tgtEl>
                                        <p:attrNameLst>
                                          <p:attrName>ppt_h</p:attrName>
                                        </p:attrNameLst>
                                      </p:cBhvr>
                                      <p:tavLst>
                                        <p:tav tm="0">
                                          <p:val>
                                            <p:fltVal val="0"/>
                                          </p:val>
                                        </p:tav>
                                        <p:tav tm="100000">
                                          <p:val>
                                            <p:strVal val="#ppt_h"/>
                                          </p:val>
                                        </p:tav>
                                      </p:tavLst>
                                    </p:anim>
                                    <p:animEffect transition="in" filter="fade">
                                      <p:cBhvr>
                                        <p:cTn id="26" dur="500"/>
                                        <p:tgtEl>
                                          <p:spTgt spid="45"/>
                                        </p:tgtEl>
                                      </p:cBhvr>
                                    </p:animEffect>
                                  </p:childTnLst>
                                </p:cTn>
                              </p:par>
                              <p:par>
                                <p:cTn id="27" presetID="53" presetClass="entr" presetSubtype="16" fill="hold" nodeType="withEffect">
                                  <p:stCondLst>
                                    <p:cond delay="250"/>
                                  </p:stCondLst>
                                  <p:childTnLst>
                                    <p:set>
                                      <p:cBhvr>
                                        <p:cTn id="28" dur="1" fill="hold">
                                          <p:stCondLst>
                                            <p:cond delay="0"/>
                                          </p:stCondLst>
                                        </p:cTn>
                                        <p:tgtEl>
                                          <p:spTgt spid="40"/>
                                        </p:tgtEl>
                                        <p:attrNameLst>
                                          <p:attrName>style.visibility</p:attrName>
                                        </p:attrNameLst>
                                      </p:cBhvr>
                                      <p:to>
                                        <p:strVal val="visible"/>
                                      </p:to>
                                    </p:set>
                                    <p:anim calcmode="lin" valueType="num">
                                      <p:cBhvr>
                                        <p:cTn id="29" dur="500" fill="hold"/>
                                        <p:tgtEl>
                                          <p:spTgt spid="40"/>
                                        </p:tgtEl>
                                        <p:attrNameLst>
                                          <p:attrName>ppt_w</p:attrName>
                                        </p:attrNameLst>
                                      </p:cBhvr>
                                      <p:tavLst>
                                        <p:tav tm="0">
                                          <p:val>
                                            <p:fltVal val="0"/>
                                          </p:val>
                                        </p:tav>
                                        <p:tav tm="100000">
                                          <p:val>
                                            <p:strVal val="#ppt_w"/>
                                          </p:val>
                                        </p:tav>
                                      </p:tavLst>
                                    </p:anim>
                                    <p:anim calcmode="lin" valueType="num">
                                      <p:cBhvr>
                                        <p:cTn id="30" dur="500" fill="hold"/>
                                        <p:tgtEl>
                                          <p:spTgt spid="40"/>
                                        </p:tgtEl>
                                        <p:attrNameLst>
                                          <p:attrName>ppt_h</p:attrName>
                                        </p:attrNameLst>
                                      </p:cBhvr>
                                      <p:tavLst>
                                        <p:tav tm="0">
                                          <p:val>
                                            <p:fltVal val="0"/>
                                          </p:val>
                                        </p:tav>
                                        <p:tav tm="100000">
                                          <p:val>
                                            <p:strVal val="#ppt_h"/>
                                          </p:val>
                                        </p:tav>
                                      </p:tavLst>
                                    </p:anim>
                                    <p:animEffect transition="in" filter="fade">
                                      <p:cBhvr>
                                        <p:cTn id="31" dur="500"/>
                                        <p:tgtEl>
                                          <p:spTgt spid="40"/>
                                        </p:tgtEl>
                                      </p:cBhvr>
                                    </p:animEffect>
                                  </p:childTnLst>
                                </p:cTn>
                              </p:par>
                              <p:par>
                                <p:cTn id="32" presetID="53" presetClass="entr" presetSubtype="16" fill="hold" nodeType="withEffect">
                                  <p:stCondLst>
                                    <p:cond delay="25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par>
                                <p:cTn id="37" presetID="53" presetClass="entr" presetSubtype="16" fill="hold" nodeType="withEffect">
                                  <p:stCondLst>
                                    <p:cond delay="25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par>
                                <p:cTn id="42" presetID="53" presetClass="entr" presetSubtype="16"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par>
                                <p:cTn id="47" presetID="53" presetClass="entr" presetSubtype="16" fill="hold" nodeType="withEffect">
                                  <p:stCondLst>
                                    <p:cond delay="25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53" presetClass="entr" presetSubtype="16" fill="hold" nodeType="withEffect">
                                  <p:stCondLst>
                                    <p:cond delay="25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Effect transition="in" filter="fade">
                                      <p:cBhvr>
                                        <p:cTn id="56" dur="500"/>
                                        <p:tgtEl>
                                          <p:spTgt spid="43"/>
                                        </p:tgtEl>
                                      </p:cBhvr>
                                    </p:animEffect>
                                  </p:childTnLst>
                                </p:cTn>
                              </p:par>
                            </p:childTnLst>
                          </p:cTn>
                        </p:par>
                        <p:par>
                          <p:cTn id="57" fill="hold">
                            <p:stCondLst>
                              <p:cond delay="2450"/>
                            </p:stCondLst>
                            <p:childTnLst>
                              <p:par>
                                <p:cTn id="58" presetID="22" presetClass="entr" presetSubtype="2"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right)">
                                      <p:cBhvr>
                                        <p:cTn id="60" dur="500"/>
                                        <p:tgtEl>
                                          <p:spTgt spid="30"/>
                                        </p:tgtEl>
                                      </p:cBhvr>
                                    </p:animEffect>
                                  </p:childTnLst>
                                </p:cTn>
                              </p:par>
                              <p:par>
                                <p:cTn id="61" presetID="22" presetClass="entr" presetSubtype="8"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par>
                                <p:cTn id="64" presetID="22" presetClass="entr" presetSubtype="2"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right)">
                                      <p:cBhvr>
                                        <p:cTn id="66" dur="500"/>
                                        <p:tgtEl>
                                          <p:spTgt spid="27"/>
                                        </p:tgtEl>
                                      </p:cBhvr>
                                    </p:animEffect>
                                  </p:childTnLst>
                                </p:cTn>
                              </p:par>
                              <p:par>
                                <p:cTn id="67" presetID="22" presetClass="entr" presetSubtype="8"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par>
                                <p:cTn id="70" presetID="22" presetClass="entr" presetSubtype="2"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right)">
                                      <p:cBhvr>
                                        <p:cTn id="72" dur="500"/>
                                        <p:tgtEl>
                                          <p:spTgt spid="36"/>
                                        </p:tgtEl>
                                      </p:cBhvr>
                                    </p:animEffect>
                                  </p:childTnLst>
                                </p:cTn>
                              </p:par>
                              <p:par>
                                <p:cTn id="73" presetID="22" presetClass="entr" presetSubtype="8"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110694"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二、添加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7" name="组合 6"/>
          <p:cNvGrpSpPr/>
          <p:nvPr/>
        </p:nvGrpSpPr>
        <p:grpSpPr>
          <a:xfrm>
            <a:off x="3694488" y="3015886"/>
            <a:ext cx="478367" cy="478367"/>
            <a:chOff x="3534834" y="3015886"/>
            <a:chExt cx="478367" cy="478367"/>
          </a:xfrm>
          <a:solidFill>
            <a:srgbClr val="253566"/>
          </a:solidFill>
        </p:grpSpPr>
        <p:sp>
          <p:nvSpPr>
            <p:cNvPr id="8" name="Oval 29"/>
            <p:cNvSpPr>
              <a:spLocks noChangeArrowheads="1"/>
            </p:cNvSpPr>
            <p:nvPr/>
          </p:nvSpPr>
          <p:spPr bwMode="auto">
            <a:xfrm>
              <a:off x="3534834" y="3015886"/>
              <a:ext cx="478367" cy="478367"/>
            </a:xfrm>
            <a:prstGeom prst="ellipse">
              <a:avLst/>
            </a:prstGeom>
            <a:noFill/>
            <a:ln>
              <a:solidFill>
                <a:srgbClr val="253566"/>
              </a:solidFill>
            </a:ln>
            <a:effectLst>
              <a:outerShdw blurRad="63500" algn="ctr" rotWithShape="0">
                <a:prstClr val="black">
                  <a:alpha val="40000"/>
                </a:prstClr>
              </a:outerShdw>
            </a:effectLst>
          </p:spPr>
          <p:txBody>
            <a:bodyPr/>
            <a:lstStyle/>
            <a:p>
              <a:endParaRPr lang="zh-CN" altLang="en-US" sz="2400">
                <a:solidFill>
                  <a:prstClr val="black">
                    <a:lumMod val="50000"/>
                    <a:lumOff val="50000"/>
                  </a:prstClr>
                </a:solidFill>
              </a:endParaRPr>
            </a:p>
          </p:txBody>
        </p:sp>
        <p:sp>
          <p:nvSpPr>
            <p:cNvPr id="9" name="Freeform 30"/>
            <p:cNvSpPr>
              <a:spLocks noEditPoints="1"/>
            </p:cNvSpPr>
            <p:nvPr/>
          </p:nvSpPr>
          <p:spPr bwMode="auto">
            <a:xfrm>
              <a:off x="3663952" y="3147119"/>
              <a:ext cx="222249" cy="222251"/>
            </a:xfrm>
            <a:custGeom>
              <a:avLst/>
              <a:gdLst>
                <a:gd name="T0" fmla="*/ 96 w 97"/>
                <a:gd name="T1" fmla="*/ 6 h 97"/>
                <a:gd name="T2" fmla="*/ 65 w 97"/>
                <a:gd name="T3" fmla="*/ 94 h 97"/>
                <a:gd name="T4" fmla="*/ 61 w 97"/>
                <a:gd name="T5" fmla="*/ 97 h 97"/>
                <a:gd name="T6" fmla="*/ 59 w 97"/>
                <a:gd name="T7" fmla="*/ 96 h 97"/>
                <a:gd name="T8" fmla="*/ 2 w 97"/>
                <a:gd name="T9" fmla="*/ 38 h 97"/>
                <a:gd name="T10" fmla="*/ 2 w 97"/>
                <a:gd name="T11" fmla="*/ 33 h 97"/>
                <a:gd name="T12" fmla="*/ 3 w 97"/>
                <a:gd name="T13" fmla="*/ 32 h 97"/>
                <a:gd name="T14" fmla="*/ 91 w 97"/>
                <a:gd name="T15" fmla="*/ 1 h 97"/>
                <a:gd name="T16" fmla="*/ 96 w 97"/>
                <a:gd name="T17" fmla="*/ 3 h 97"/>
                <a:gd name="T18" fmla="*/ 96 w 97"/>
                <a:gd name="T19" fmla="*/ 6 h 97"/>
                <a:gd name="T20" fmla="*/ 12 w 97"/>
                <a:gd name="T21" fmla="*/ 37 h 97"/>
                <a:gd name="T22" fmla="*/ 12 w 97"/>
                <a:gd name="T23" fmla="*/ 37 h 97"/>
                <a:gd name="T24" fmla="*/ 44 w 97"/>
                <a:gd name="T25" fmla="*/ 50 h 97"/>
                <a:gd name="T26" fmla="*/ 81 w 97"/>
                <a:gd name="T27" fmla="*/ 13 h 97"/>
                <a:gd name="T28" fmla="*/ 12 w 97"/>
                <a:gd name="T29" fmla="*/ 37 h 97"/>
                <a:gd name="T30" fmla="*/ 47 w 97"/>
                <a:gd name="T31" fmla="*/ 54 h 97"/>
                <a:gd name="T32" fmla="*/ 47 w 97"/>
                <a:gd name="T33" fmla="*/ 54 h 97"/>
                <a:gd name="T34" fmla="*/ 60 w 97"/>
                <a:gd name="T35" fmla="*/ 85 h 97"/>
                <a:gd name="T36" fmla="*/ 85 w 97"/>
                <a:gd name="T37" fmla="*/ 16 h 97"/>
                <a:gd name="T38" fmla="*/ 47 w 97"/>
                <a:gd name="T39" fmla="*/ 54 h 97"/>
                <a:gd name="T40" fmla="*/ 52 w 97"/>
                <a:gd name="T41" fmla="*/ 78 h 97"/>
                <a:gd name="T42" fmla="*/ 52 w 97"/>
                <a:gd name="T43" fmla="*/ 78 h 97"/>
                <a:gd name="T44" fmla="*/ 42 w 97"/>
                <a:gd name="T45" fmla="*/ 55 h 97"/>
                <a:gd name="T46" fmla="*/ 19 w 97"/>
                <a:gd name="T47" fmla="*/ 45 h 97"/>
                <a:gd name="T48" fmla="*/ 34 w 97"/>
                <a:gd name="T49" fmla="*/ 60 h 97"/>
                <a:gd name="T50" fmla="*/ 34 w 97"/>
                <a:gd name="T51" fmla="*/ 60 h 97"/>
                <a:gd name="T52" fmla="*/ 37 w 97"/>
                <a:gd name="T53" fmla="*/ 63 h 97"/>
                <a:gd name="T54" fmla="*/ 38 w 97"/>
                <a:gd name="T55" fmla="*/ 64 h 97"/>
                <a:gd name="T56" fmla="*/ 52 w 97"/>
                <a:gd name="T57"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97">
                  <a:moveTo>
                    <a:pt x="96" y="6"/>
                  </a:moveTo>
                  <a:cubicBezTo>
                    <a:pt x="65" y="94"/>
                    <a:pt x="65" y="94"/>
                    <a:pt x="65" y="94"/>
                  </a:cubicBezTo>
                  <a:cubicBezTo>
                    <a:pt x="65" y="96"/>
                    <a:pt x="63" y="97"/>
                    <a:pt x="61" y="97"/>
                  </a:cubicBezTo>
                  <a:cubicBezTo>
                    <a:pt x="60" y="96"/>
                    <a:pt x="59" y="96"/>
                    <a:pt x="59" y="96"/>
                  </a:cubicBezTo>
                  <a:cubicBezTo>
                    <a:pt x="2" y="38"/>
                    <a:pt x="2" y="38"/>
                    <a:pt x="2" y="38"/>
                  </a:cubicBezTo>
                  <a:cubicBezTo>
                    <a:pt x="0" y="37"/>
                    <a:pt x="0" y="34"/>
                    <a:pt x="2" y="33"/>
                  </a:cubicBezTo>
                  <a:cubicBezTo>
                    <a:pt x="2" y="32"/>
                    <a:pt x="2" y="32"/>
                    <a:pt x="3" y="32"/>
                  </a:cubicBezTo>
                  <a:cubicBezTo>
                    <a:pt x="91" y="1"/>
                    <a:pt x="91" y="1"/>
                    <a:pt x="91" y="1"/>
                  </a:cubicBezTo>
                  <a:cubicBezTo>
                    <a:pt x="93" y="0"/>
                    <a:pt x="96" y="1"/>
                    <a:pt x="96" y="3"/>
                  </a:cubicBezTo>
                  <a:cubicBezTo>
                    <a:pt x="97" y="4"/>
                    <a:pt x="97" y="5"/>
                    <a:pt x="96" y="6"/>
                  </a:cubicBezTo>
                  <a:close/>
                  <a:moveTo>
                    <a:pt x="12" y="37"/>
                  </a:moveTo>
                  <a:cubicBezTo>
                    <a:pt x="12" y="37"/>
                    <a:pt x="12" y="37"/>
                    <a:pt x="12" y="37"/>
                  </a:cubicBezTo>
                  <a:cubicBezTo>
                    <a:pt x="44" y="50"/>
                    <a:pt x="44" y="50"/>
                    <a:pt x="44" y="50"/>
                  </a:cubicBezTo>
                  <a:cubicBezTo>
                    <a:pt x="81" y="13"/>
                    <a:pt x="81" y="13"/>
                    <a:pt x="81" y="13"/>
                  </a:cubicBezTo>
                  <a:cubicBezTo>
                    <a:pt x="12" y="37"/>
                    <a:pt x="12" y="37"/>
                    <a:pt x="12" y="37"/>
                  </a:cubicBezTo>
                  <a:close/>
                  <a:moveTo>
                    <a:pt x="47" y="54"/>
                  </a:moveTo>
                  <a:cubicBezTo>
                    <a:pt x="47" y="54"/>
                    <a:pt x="47" y="54"/>
                    <a:pt x="47" y="54"/>
                  </a:cubicBezTo>
                  <a:cubicBezTo>
                    <a:pt x="60" y="85"/>
                    <a:pt x="60" y="85"/>
                    <a:pt x="60" y="85"/>
                  </a:cubicBezTo>
                  <a:cubicBezTo>
                    <a:pt x="85" y="16"/>
                    <a:pt x="85" y="16"/>
                    <a:pt x="85" y="16"/>
                  </a:cubicBezTo>
                  <a:cubicBezTo>
                    <a:pt x="47" y="54"/>
                    <a:pt x="47" y="54"/>
                    <a:pt x="47" y="54"/>
                  </a:cubicBezTo>
                  <a:close/>
                  <a:moveTo>
                    <a:pt x="52" y="78"/>
                  </a:moveTo>
                  <a:cubicBezTo>
                    <a:pt x="52" y="78"/>
                    <a:pt x="52" y="78"/>
                    <a:pt x="52" y="78"/>
                  </a:cubicBezTo>
                  <a:cubicBezTo>
                    <a:pt x="42" y="55"/>
                    <a:pt x="42" y="55"/>
                    <a:pt x="42" y="55"/>
                  </a:cubicBezTo>
                  <a:cubicBezTo>
                    <a:pt x="19" y="45"/>
                    <a:pt x="19" y="45"/>
                    <a:pt x="19" y="45"/>
                  </a:cubicBezTo>
                  <a:cubicBezTo>
                    <a:pt x="34" y="60"/>
                    <a:pt x="34" y="60"/>
                    <a:pt x="34" y="60"/>
                  </a:cubicBezTo>
                  <a:cubicBezTo>
                    <a:pt x="34" y="60"/>
                    <a:pt x="34" y="60"/>
                    <a:pt x="34" y="60"/>
                  </a:cubicBezTo>
                  <a:cubicBezTo>
                    <a:pt x="37" y="63"/>
                    <a:pt x="37" y="63"/>
                    <a:pt x="37" y="63"/>
                  </a:cubicBezTo>
                  <a:cubicBezTo>
                    <a:pt x="38" y="64"/>
                    <a:pt x="38" y="64"/>
                    <a:pt x="38" y="64"/>
                  </a:cubicBezTo>
                  <a:cubicBezTo>
                    <a:pt x="52" y="78"/>
                    <a:pt x="52" y="78"/>
                    <a:pt x="52" y="78"/>
                  </a:cubicBezTo>
                  <a:close/>
                </a:path>
              </a:pathLst>
            </a:custGeom>
            <a:grpFill/>
            <a:ln>
              <a:noFill/>
            </a:ln>
          </p:spPr>
          <p:txBody>
            <a:bodyPr/>
            <a:lstStyle/>
            <a:p>
              <a:endParaRPr lang="zh-CN" altLang="en-US" sz="2400">
                <a:solidFill>
                  <a:prstClr val="black">
                    <a:lumMod val="50000"/>
                    <a:lumOff val="50000"/>
                  </a:prstClr>
                </a:solidFill>
              </a:endParaRPr>
            </a:p>
          </p:txBody>
        </p:sp>
      </p:grpSp>
      <p:grpSp>
        <p:nvGrpSpPr>
          <p:cNvPr id="10" name="组合 9"/>
          <p:cNvGrpSpPr/>
          <p:nvPr/>
        </p:nvGrpSpPr>
        <p:grpSpPr>
          <a:xfrm>
            <a:off x="7955647" y="3015886"/>
            <a:ext cx="478367" cy="478367"/>
            <a:chOff x="8115301" y="3015886"/>
            <a:chExt cx="478367" cy="478367"/>
          </a:xfrm>
        </p:grpSpPr>
        <p:sp>
          <p:nvSpPr>
            <p:cNvPr id="11" name="Oval 32"/>
            <p:cNvSpPr>
              <a:spLocks noChangeArrowheads="1"/>
            </p:cNvSpPr>
            <p:nvPr/>
          </p:nvSpPr>
          <p:spPr bwMode="auto">
            <a:xfrm>
              <a:off x="8115301" y="3015886"/>
              <a:ext cx="478367" cy="4783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2400">
                <a:solidFill>
                  <a:prstClr val="black">
                    <a:lumMod val="50000"/>
                    <a:lumOff val="50000"/>
                  </a:prstClr>
                </a:solidFill>
              </a:endParaRPr>
            </a:p>
          </p:txBody>
        </p:sp>
        <p:sp>
          <p:nvSpPr>
            <p:cNvPr id="12" name="Freeform 34"/>
            <p:cNvSpPr>
              <a:spLocks noEditPoints="1"/>
            </p:cNvSpPr>
            <p:nvPr/>
          </p:nvSpPr>
          <p:spPr bwMode="auto">
            <a:xfrm>
              <a:off x="8240185" y="3142886"/>
              <a:ext cx="232833" cy="230717"/>
            </a:xfrm>
            <a:custGeom>
              <a:avLst/>
              <a:gdLst>
                <a:gd name="T0" fmla="*/ 96 w 101"/>
                <a:gd name="T1" fmla="*/ 12 h 101"/>
                <a:gd name="T2" fmla="*/ 101 w 101"/>
                <a:gd name="T3" fmla="*/ 25 h 101"/>
                <a:gd name="T4" fmla="*/ 96 w 101"/>
                <a:gd name="T5" fmla="*/ 37 h 101"/>
                <a:gd name="T6" fmla="*/ 81 w 101"/>
                <a:gd name="T7" fmla="*/ 52 h 101"/>
                <a:gd name="T8" fmla="*/ 69 w 101"/>
                <a:gd name="T9" fmla="*/ 57 h 101"/>
                <a:gd name="T10" fmla="*/ 56 w 101"/>
                <a:gd name="T11" fmla="*/ 52 h 101"/>
                <a:gd name="T12" fmla="*/ 51 w 101"/>
                <a:gd name="T13" fmla="*/ 56 h 101"/>
                <a:gd name="T14" fmla="*/ 57 w 101"/>
                <a:gd name="T15" fmla="*/ 69 h 101"/>
                <a:gd name="T16" fmla="*/ 51 w 101"/>
                <a:gd name="T17" fmla="*/ 82 h 101"/>
                <a:gd name="T18" fmla="*/ 24 w 101"/>
                <a:gd name="T19" fmla="*/ 101 h 101"/>
                <a:gd name="T20" fmla="*/ 5 w 101"/>
                <a:gd name="T21" fmla="*/ 90 h 101"/>
                <a:gd name="T22" fmla="*/ 0 w 101"/>
                <a:gd name="T23" fmla="*/ 77 h 101"/>
                <a:gd name="T24" fmla="*/ 5 w 101"/>
                <a:gd name="T25" fmla="*/ 64 h 101"/>
                <a:gd name="T26" fmla="*/ 5 w 101"/>
                <a:gd name="T27" fmla="*/ 64 h 101"/>
                <a:gd name="T28" fmla="*/ 32 w 101"/>
                <a:gd name="T29" fmla="*/ 45 h 101"/>
                <a:gd name="T30" fmla="*/ 45 w 101"/>
                <a:gd name="T31" fmla="*/ 50 h 101"/>
                <a:gd name="T32" fmla="*/ 45 w 101"/>
                <a:gd name="T33" fmla="*/ 50 h 101"/>
                <a:gd name="T34" fmla="*/ 49 w 101"/>
                <a:gd name="T35" fmla="*/ 45 h 101"/>
                <a:gd name="T36" fmla="*/ 44 w 101"/>
                <a:gd name="T37" fmla="*/ 32 h 101"/>
                <a:gd name="T38" fmla="*/ 49 w 101"/>
                <a:gd name="T39" fmla="*/ 20 h 101"/>
                <a:gd name="T40" fmla="*/ 64 w 101"/>
                <a:gd name="T41" fmla="*/ 5 h 101"/>
                <a:gd name="T42" fmla="*/ 89 w 101"/>
                <a:gd name="T43" fmla="*/ 5 h 101"/>
                <a:gd name="T44" fmla="*/ 90 w 101"/>
                <a:gd name="T45" fmla="*/ 18 h 101"/>
                <a:gd name="T46" fmla="*/ 84 w 101"/>
                <a:gd name="T47" fmla="*/ 11 h 101"/>
                <a:gd name="T48" fmla="*/ 76 w 101"/>
                <a:gd name="T49" fmla="*/ 8 h 101"/>
                <a:gd name="T50" fmla="*/ 69 w 101"/>
                <a:gd name="T51" fmla="*/ 11 h 101"/>
                <a:gd name="T52" fmla="*/ 52 w 101"/>
                <a:gd name="T53" fmla="*/ 32 h 101"/>
                <a:gd name="T54" fmla="*/ 55 w 101"/>
                <a:gd name="T55" fmla="*/ 40 h 101"/>
                <a:gd name="T56" fmla="*/ 55 w 101"/>
                <a:gd name="T57" fmla="*/ 40 h 101"/>
                <a:gd name="T58" fmla="*/ 68 w 101"/>
                <a:gd name="T59" fmla="*/ 33 h 101"/>
                <a:gd name="T60" fmla="*/ 61 w 101"/>
                <a:gd name="T61" fmla="*/ 46 h 101"/>
                <a:gd name="T62" fmla="*/ 62 w 101"/>
                <a:gd name="T63" fmla="*/ 46 h 101"/>
                <a:gd name="T64" fmla="*/ 76 w 101"/>
                <a:gd name="T65" fmla="*/ 46 h 101"/>
                <a:gd name="T66" fmla="*/ 90 w 101"/>
                <a:gd name="T67" fmla="*/ 32 h 101"/>
                <a:gd name="T68" fmla="*/ 93 w 101"/>
                <a:gd name="T69" fmla="*/ 25 h 101"/>
                <a:gd name="T70" fmla="*/ 90 w 101"/>
                <a:gd name="T71" fmla="*/ 18 h 101"/>
                <a:gd name="T72" fmla="*/ 46 w 101"/>
                <a:gd name="T73" fmla="*/ 62 h 101"/>
                <a:gd name="T74" fmla="*/ 38 w 101"/>
                <a:gd name="T75" fmla="*/ 68 h 101"/>
                <a:gd name="T76" fmla="*/ 33 w 101"/>
                <a:gd name="T77" fmla="*/ 63 h 101"/>
                <a:gd name="T78" fmla="*/ 39 w 101"/>
                <a:gd name="T79" fmla="*/ 55 h 101"/>
                <a:gd name="T80" fmla="*/ 39 w 101"/>
                <a:gd name="T81" fmla="*/ 55 h 101"/>
                <a:gd name="T82" fmla="*/ 25 w 101"/>
                <a:gd name="T83" fmla="*/ 55 h 101"/>
                <a:gd name="T84" fmla="*/ 10 w 101"/>
                <a:gd name="T85" fmla="*/ 70 h 101"/>
                <a:gd name="T86" fmla="*/ 8 w 101"/>
                <a:gd name="T87" fmla="*/ 77 h 101"/>
                <a:gd name="T88" fmla="*/ 17 w 101"/>
                <a:gd name="T89" fmla="*/ 91 h 101"/>
                <a:gd name="T90" fmla="*/ 32 w 101"/>
                <a:gd name="T91" fmla="*/ 91 h 101"/>
                <a:gd name="T92" fmla="*/ 46 w 101"/>
                <a:gd name="T93" fmla="*/ 77 h 101"/>
                <a:gd name="T94" fmla="*/ 49 w 101"/>
                <a:gd name="T95"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101">
                  <a:moveTo>
                    <a:pt x="89" y="6"/>
                  </a:moveTo>
                  <a:cubicBezTo>
                    <a:pt x="96" y="12"/>
                    <a:pt x="96" y="12"/>
                    <a:pt x="96" y="12"/>
                  </a:cubicBezTo>
                  <a:cubicBezTo>
                    <a:pt x="96" y="12"/>
                    <a:pt x="96" y="12"/>
                    <a:pt x="96" y="12"/>
                  </a:cubicBezTo>
                  <a:cubicBezTo>
                    <a:pt x="99" y="15"/>
                    <a:pt x="101" y="20"/>
                    <a:pt x="101" y="25"/>
                  </a:cubicBezTo>
                  <a:cubicBezTo>
                    <a:pt x="101" y="25"/>
                    <a:pt x="101" y="25"/>
                    <a:pt x="101" y="25"/>
                  </a:cubicBezTo>
                  <a:cubicBezTo>
                    <a:pt x="101" y="29"/>
                    <a:pt x="99" y="34"/>
                    <a:pt x="96" y="37"/>
                  </a:cubicBezTo>
                  <a:cubicBezTo>
                    <a:pt x="95" y="38"/>
                    <a:pt x="95" y="38"/>
                    <a:pt x="95" y="38"/>
                  </a:cubicBezTo>
                  <a:cubicBezTo>
                    <a:pt x="81" y="52"/>
                    <a:pt x="81" y="52"/>
                    <a:pt x="81" y="52"/>
                  </a:cubicBezTo>
                  <a:cubicBezTo>
                    <a:pt x="81" y="52"/>
                    <a:pt x="81" y="52"/>
                    <a:pt x="81" y="52"/>
                  </a:cubicBezTo>
                  <a:cubicBezTo>
                    <a:pt x="78" y="55"/>
                    <a:pt x="73" y="57"/>
                    <a:pt x="69" y="57"/>
                  </a:cubicBezTo>
                  <a:cubicBezTo>
                    <a:pt x="64" y="57"/>
                    <a:pt x="60" y="55"/>
                    <a:pt x="56" y="52"/>
                  </a:cubicBezTo>
                  <a:cubicBezTo>
                    <a:pt x="56" y="52"/>
                    <a:pt x="56" y="52"/>
                    <a:pt x="56" y="52"/>
                  </a:cubicBezTo>
                  <a:cubicBezTo>
                    <a:pt x="55" y="51"/>
                    <a:pt x="55" y="51"/>
                    <a:pt x="55" y="51"/>
                  </a:cubicBezTo>
                  <a:cubicBezTo>
                    <a:pt x="51" y="56"/>
                    <a:pt x="51" y="56"/>
                    <a:pt x="51" y="56"/>
                  </a:cubicBezTo>
                  <a:cubicBezTo>
                    <a:pt x="51" y="56"/>
                    <a:pt x="51" y="56"/>
                    <a:pt x="51" y="56"/>
                  </a:cubicBezTo>
                  <a:cubicBezTo>
                    <a:pt x="55" y="60"/>
                    <a:pt x="57" y="65"/>
                    <a:pt x="57" y="69"/>
                  </a:cubicBezTo>
                  <a:cubicBezTo>
                    <a:pt x="57" y="74"/>
                    <a:pt x="55" y="78"/>
                    <a:pt x="51" y="82"/>
                  </a:cubicBezTo>
                  <a:cubicBezTo>
                    <a:pt x="51" y="82"/>
                    <a:pt x="51" y="82"/>
                    <a:pt x="51" y="82"/>
                  </a:cubicBezTo>
                  <a:cubicBezTo>
                    <a:pt x="37" y="96"/>
                    <a:pt x="37" y="96"/>
                    <a:pt x="37" y="96"/>
                  </a:cubicBezTo>
                  <a:cubicBezTo>
                    <a:pt x="34" y="100"/>
                    <a:pt x="29" y="101"/>
                    <a:pt x="24" y="101"/>
                  </a:cubicBezTo>
                  <a:cubicBezTo>
                    <a:pt x="20" y="101"/>
                    <a:pt x="15" y="100"/>
                    <a:pt x="12" y="96"/>
                  </a:cubicBezTo>
                  <a:cubicBezTo>
                    <a:pt x="5" y="90"/>
                    <a:pt x="5" y="90"/>
                    <a:pt x="5" y="90"/>
                  </a:cubicBezTo>
                  <a:cubicBezTo>
                    <a:pt x="5" y="90"/>
                    <a:pt x="5" y="90"/>
                    <a:pt x="5" y="90"/>
                  </a:cubicBezTo>
                  <a:cubicBezTo>
                    <a:pt x="2" y="86"/>
                    <a:pt x="0" y="81"/>
                    <a:pt x="0" y="77"/>
                  </a:cubicBezTo>
                  <a:cubicBezTo>
                    <a:pt x="0" y="72"/>
                    <a:pt x="2" y="68"/>
                    <a:pt x="5" y="64"/>
                  </a:cubicBezTo>
                  <a:cubicBezTo>
                    <a:pt x="5" y="64"/>
                    <a:pt x="5" y="64"/>
                    <a:pt x="5" y="64"/>
                  </a:cubicBezTo>
                  <a:cubicBezTo>
                    <a:pt x="5" y="64"/>
                    <a:pt x="5" y="64"/>
                    <a:pt x="5" y="64"/>
                  </a:cubicBezTo>
                  <a:cubicBezTo>
                    <a:pt x="5" y="64"/>
                    <a:pt x="5" y="64"/>
                    <a:pt x="5" y="64"/>
                  </a:cubicBezTo>
                  <a:cubicBezTo>
                    <a:pt x="19" y="50"/>
                    <a:pt x="19" y="50"/>
                    <a:pt x="19" y="50"/>
                  </a:cubicBezTo>
                  <a:cubicBezTo>
                    <a:pt x="23" y="46"/>
                    <a:pt x="27" y="45"/>
                    <a:pt x="32" y="45"/>
                  </a:cubicBezTo>
                  <a:cubicBezTo>
                    <a:pt x="37" y="45"/>
                    <a:pt x="41" y="46"/>
                    <a:pt x="45" y="50"/>
                  </a:cubicBezTo>
                  <a:cubicBezTo>
                    <a:pt x="45" y="50"/>
                    <a:pt x="45" y="50"/>
                    <a:pt x="45" y="50"/>
                  </a:cubicBezTo>
                  <a:cubicBezTo>
                    <a:pt x="45" y="50"/>
                    <a:pt x="45" y="50"/>
                    <a:pt x="45" y="50"/>
                  </a:cubicBezTo>
                  <a:cubicBezTo>
                    <a:pt x="45" y="50"/>
                    <a:pt x="45" y="50"/>
                    <a:pt x="45" y="50"/>
                  </a:cubicBezTo>
                  <a:cubicBezTo>
                    <a:pt x="50" y="46"/>
                    <a:pt x="50" y="46"/>
                    <a:pt x="50" y="46"/>
                  </a:cubicBezTo>
                  <a:cubicBezTo>
                    <a:pt x="49" y="45"/>
                    <a:pt x="49" y="45"/>
                    <a:pt x="49" y="45"/>
                  </a:cubicBezTo>
                  <a:cubicBezTo>
                    <a:pt x="46" y="42"/>
                    <a:pt x="44" y="37"/>
                    <a:pt x="44" y="32"/>
                  </a:cubicBezTo>
                  <a:cubicBezTo>
                    <a:pt x="44" y="32"/>
                    <a:pt x="44" y="32"/>
                    <a:pt x="44" y="32"/>
                  </a:cubicBezTo>
                  <a:cubicBezTo>
                    <a:pt x="44" y="28"/>
                    <a:pt x="46" y="23"/>
                    <a:pt x="49" y="20"/>
                  </a:cubicBezTo>
                  <a:cubicBezTo>
                    <a:pt x="49" y="20"/>
                    <a:pt x="49" y="20"/>
                    <a:pt x="49" y="20"/>
                  </a:cubicBezTo>
                  <a:cubicBezTo>
                    <a:pt x="49" y="20"/>
                    <a:pt x="49" y="20"/>
                    <a:pt x="49" y="20"/>
                  </a:cubicBezTo>
                  <a:cubicBezTo>
                    <a:pt x="64" y="5"/>
                    <a:pt x="64" y="5"/>
                    <a:pt x="64" y="5"/>
                  </a:cubicBezTo>
                  <a:cubicBezTo>
                    <a:pt x="67" y="2"/>
                    <a:pt x="72" y="0"/>
                    <a:pt x="76" y="0"/>
                  </a:cubicBezTo>
                  <a:cubicBezTo>
                    <a:pt x="81" y="0"/>
                    <a:pt x="86" y="2"/>
                    <a:pt x="89" y="5"/>
                  </a:cubicBezTo>
                  <a:cubicBezTo>
                    <a:pt x="89" y="6"/>
                    <a:pt x="89" y="6"/>
                    <a:pt x="89" y="6"/>
                  </a:cubicBezTo>
                  <a:close/>
                  <a:moveTo>
                    <a:pt x="90" y="18"/>
                  </a:moveTo>
                  <a:cubicBezTo>
                    <a:pt x="90" y="18"/>
                    <a:pt x="90" y="18"/>
                    <a:pt x="90" y="18"/>
                  </a:cubicBezTo>
                  <a:cubicBezTo>
                    <a:pt x="84" y="11"/>
                    <a:pt x="84" y="11"/>
                    <a:pt x="84" y="11"/>
                  </a:cubicBezTo>
                  <a:cubicBezTo>
                    <a:pt x="84" y="11"/>
                    <a:pt x="84" y="11"/>
                    <a:pt x="84" y="11"/>
                  </a:cubicBezTo>
                  <a:cubicBezTo>
                    <a:pt x="82" y="9"/>
                    <a:pt x="79" y="8"/>
                    <a:pt x="76" y="8"/>
                  </a:cubicBezTo>
                  <a:cubicBezTo>
                    <a:pt x="74" y="8"/>
                    <a:pt x="71" y="9"/>
                    <a:pt x="69" y="11"/>
                  </a:cubicBezTo>
                  <a:cubicBezTo>
                    <a:pt x="69" y="11"/>
                    <a:pt x="69" y="11"/>
                    <a:pt x="69" y="11"/>
                  </a:cubicBezTo>
                  <a:cubicBezTo>
                    <a:pt x="55" y="25"/>
                    <a:pt x="55" y="25"/>
                    <a:pt x="55" y="25"/>
                  </a:cubicBezTo>
                  <a:cubicBezTo>
                    <a:pt x="53" y="27"/>
                    <a:pt x="52" y="30"/>
                    <a:pt x="52" y="32"/>
                  </a:cubicBezTo>
                  <a:cubicBezTo>
                    <a:pt x="52" y="32"/>
                    <a:pt x="52" y="32"/>
                    <a:pt x="52" y="32"/>
                  </a:cubicBezTo>
                  <a:cubicBezTo>
                    <a:pt x="52" y="35"/>
                    <a:pt x="53" y="38"/>
                    <a:pt x="55" y="40"/>
                  </a:cubicBezTo>
                  <a:cubicBezTo>
                    <a:pt x="55" y="40"/>
                    <a:pt x="55" y="40"/>
                    <a:pt x="55" y="40"/>
                  </a:cubicBezTo>
                  <a:cubicBezTo>
                    <a:pt x="55" y="40"/>
                    <a:pt x="55" y="40"/>
                    <a:pt x="55" y="40"/>
                  </a:cubicBezTo>
                  <a:cubicBezTo>
                    <a:pt x="62" y="33"/>
                    <a:pt x="62" y="33"/>
                    <a:pt x="62" y="33"/>
                  </a:cubicBezTo>
                  <a:cubicBezTo>
                    <a:pt x="64" y="32"/>
                    <a:pt x="66" y="32"/>
                    <a:pt x="68" y="33"/>
                  </a:cubicBezTo>
                  <a:cubicBezTo>
                    <a:pt x="69" y="35"/>
                    <a:pt x="69" y="37"/>
                    <a:pt x="68" y="39"/>
                  </a:cubicBezTo>
                  <a:cubicBezTo>
                    <a:pt x="61" y="46"/>
                    <a:pt x="61" y="46"/>
                    <a:pt x="61" y="46"/>
                  </a:cubicBezTo>
                  <a:cubicBezTo>
                    <a:pt x="61" y="46"/>
                    <a:pt x="61" y="46"/>
                    <a:pt x="61" y="46"/>
                  </a:cubicBezTo>
                  <a:cubicBezTo>
                    <a:pt x="62" y="46"/>
                    <a:pt x="62" y="46"/>
                    <a:pt x="62" y="46"/>
                  </a:cubicBezTo>
                  <a:cubicBezTo>
                    <a:pt x="63" y="48"/>
                    <a:pt x="66" y="49"/>
                    <a:pt x="69" y="49"/>
                  </a:cubicBezTo>
                  <a:cubicBezTo>
                    <a:pt x="71" y="49"/>
                    <a:pt x="74" y="48"/>
                    <a:pt x="76" y="46"/>
                  </a:cubicBezTo>
                  <a:cubicBezTo>
                    <a:pt x="90" y="32"/>
                    <a:pt x="90" y="32"/>
                    <a:pt x="90" y="32"/>
                  </a:cubicBezTo>
                  <a:cubicBezTo>
                    <a:pt x="90" y="32"/>
                    <a:pt x="90" y="32"/>
                    <a:pt x="90" y="32"/>
                  </a:cubicBezTo>
                  <a:cubicBezTo>
                    <a:pt x="92" y="30"/>
                    <a:pt x="93" y="27"/>
                    <a:pt x="93" y="25"/>
                  </a:cubicBezTo>
                  <a:cubicBezTo>
                    <a:pt x="93" y="25"/>
                    <a:pt x="93" y="25"/>
                    <a:pt x="93" y="25"/>
                  </a:cubicBezTo>
                  <a:cubicBezTo>
                    <a:pt x="93" y="22"/>
                    <a:pt x="92" y="20"/>
                    <a:pt x="90" y="18"/>
                  </a:cubicBezTo>
                  <a:cubicBezTo>
                    <a:pt x="90" y="18"/>
                    <a:pt x="90" y="18"/>
                    <a:pt x="90" y="18"/>
                  </a:cubicBezTo>
                  <a:close/>
                  <a:moveTo>
                    <a:pt x="46" y="62"/>
                  </a:moveTo>
                  <a:cubicBezTo>
                    <a:pt x="46" y="62"/>
                    <a:pt x="46" y="62"/>
                    <a:pt x="46" y="62"/>
                  </a:cubicBezTo>
                  <a:cubicBezTo>
                    <a:pt x="45" y="61"/>
                    <a:pt x="45" y="61"/>
                    <a:pt x="45" y="61"/>
                  </a:cubicBezTo>
                  <a:cubicBezTo>
                    <a:pt x="38" y="68"/>
                    <a:pt x="38" y="68"/>
                    <a:pt x="38" y="68"/>
                  </a:cubicBezTo>
                  <a:cubicBezTo>
                    <a:pt x="37" y="70"/>
                    <a:pt x="34" y="70"/>
                    <a:pt x="33" y="68"/>
                  </a:cubicBezTo>
                  <a:cubicBezTo>
                    <a:pt x="31" y="67"/>
                    <a:pt x="31" y="64"/>
                    <a:pt x="33" y="63"/>
                  </a:cubicBezTo>
                  <a:cubicBezTo>
                    <a:pt x="40" y="56"/>
                    <a:pt x="40" y="56"/>
                    <a:pt x="40" y="56"/>
                  </a:cubicBezTo>
                  <a:cubicBezTo>
                    <a:pt x="39" y="55"/>
                    <a:pt x="39" y="55"/>
                    <a:pt x="39" y="55"/>
                  </a:cubicBezTo>
                  <a:cubicBezTo>
                    <a:pt x="39" y="55"/>
                    <a:pt x="39" y="55"/>
                    <a:pt x="39" y="55"/>
                  </a:cubicBezTo>
                  <a:cubicBezTo>
                    <a:pt x="39" y="55"/>
                    <a:pt x="39" y="55"/>
                    <a:pt x="39" y="55"/>
                  </a:cubicBezTo>
                  <a:cubicBezTo>
                    <a:pt x="37" y="53"/>
                    <a:pt x="35" y="52"/>
                    <a:pt x="32" y="52"/>
                  </a:cubicBezTo>
                  <a:cubicBezTo>
                    <a:pt x="29" y="52"/>
                    <a:pt x="27" y="53"/>
                    <a:pt x="25" y="55"/>
                  </a:cubicBezTo>
                  <a:cubicBezTo>
                    <a:pt x="25" y="55"/>
                    <a:pt x="25" y="55"/>
                    <a:pt x="25" y="55"/>
                  </a:cubicBezTo>
                  <a:cubicBezTo>
                    <a:pt x="10" y="70"/>
                    <a:pt x="10" y="70"/>
                    <a:pt x="10" y="70"/>
                  </a:cubicBezTo>
                  <a:cubicBezTo>
                    <a:pt x="10" y="70"/>
                    <a:pt x="10" y="70"/>
                    <a:pt x="10" y="70"/>
                  </a:cubicBezTo>
                  <a:cubicBezTo>
                    <a:pt x="8" y="72"/>
                    <a:pt x="8" y="74"/>
                    <a:pt x="8" y="77"/>
                  </a:cubicBezTo>
                  <a:cubicBezTo>
                    <a:pt x="8" y="79"/>
                    <a:pt x="8" y="82"/>
                    <a:pt x="10" y="84"/>
                  </a:cubicBezTo>
                  <a:cubicBezTo>
                    <a:pt x="17" y="91"/>
                    <a:pt x="17" y="91"/>
                    <a:pt x="17" y="91"/>
                  </a:cubicBezTo>
                  <a:cubicBezTo>
                    <a:pt x="19" y="93"/>
                    <a:pt x="22" y="94"/>
                    <a:pt x="24" y="94"/>
                  </a:cubicBezTo>
                  <a:cubicBezTo>
                    <a:pt x="27" y="94"/>
                    <a:pt x="30" y="93"/>
                    <a:pt x="32" y="91"/>
                  </a:cubicBezTo>
                  <a:cubicBezTo>
                    <a:pt x="32" y="91"/>
                    <a:pt x="32" y="91"/>
                    <a:pt x="32" y="91"/>
                  </a:cubicBezTo>
                  <a:cubicBezTo>
                    <a:pt x="46" y="77"/>
                    <a:pt x="46" y="77"/>
                    <a:pt x="46" y="77"/>
                  </a:cubicBezTo>
                  <a:cubicBezTo>
                    <a:pt x="46" y="76"/>
                    <a:pt x="46" y="76"/>
                    <a:pt x="46" y="76"/>
                  </a:cubicBezTo>
                  <a:cubicBezTo>
                    <a:pt x="48" y="74"/>
                    <a:pt x="49" y="72"/>
                    <a:pt x="49" y="69"/>
                  </a:cubicBezTo>
                  <a:cubicBezTo>
                    <a:pt x="49" y="67"/>
                    <a:pt x="48" y="64"/>
                    <a:pt x="46"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lumMod val="50000"/>
                    <a:lumOff val="50000"/>
                  </a:prstClr>
                </a:solidFill>
              </a:endParaRPr>
            </a:p>
          </p:txBody>
        </p:sp>
      </p:grpSp>
      <p:grpSp>
        <p:nvGrpSpPr>
          <p:cNvPr id="13" name="组合 12"/>
          <p:cNvGrpSpPr/>
          <p:nvPr/>
        </p:nvGrpSpPr>
        <p:grpSpPr>
          <a:xfrm>
            <a:off x="7955647" y="4366319"/>
            <a:ext cx="478367" cy="478367"/>
            <a:chOff x="8115301" y="4366319"/>
            <a:chExt cx="478367" cy="478367"/>
          </a:xfrm>
          <a:solidFill>
            <a:srgbClr val="253566"/>
          </a:solidFill>
        </p:grpSpPr>
        <p:sp>
          <p:nvSpPr>
            <p:cNvPr id="14" name="Oval 33"/>
            <p:cNvSpPr>
              <a:spLocks noChangeArrowheads="1"/>
            </p:cNvSpPr>
            <p:nvPr/>
          </p:nvSpPr>
          <p:spPr bwMode="auto">
            <a:xfrm>
              <a:off x="8115301" y="4366319"/>
              <a:ext cx="478367" cy="478367"/>
            </a:xfrm>
            <a:prstGeom prst="ellipse">
              <a:avLst/>
            </a:prstGeom>
            <a:noFill/>
            <a:ln>
              <a:solidFill>
                <a:srgbClr val="253566"/>
              </a:solidFill>
            </a:ln>
            <a:effectLst>
              <a:outerShdw blurRad="63500" algn="ctr" rotWithShape="0">
                <a:prstClr val="black">
                  <a:alpha val="40000"/>
                </a:prstClr>
              </a:outerShdw>
            </a:effectLst>
          </p:spPr>
          <p:txBody>
            <a:bodyPr/>
            <a:lstStyle/>
            <a:p>
              <a:endParaRPr lang="zh-CN" altLang="en-US" sz="2400">
                <a:solidFill>
                  <a:prstClr val="black">
                    <a:lumMod val="50000"/>
                    <a:lumOff val="50000"/>
                  </a:prstClr>
                </a:solidFill>
              </a:endParaRPr>
            </a:p>
          </p:txBody>
        </p:sp>
        <p:sp>
          <p:nvSpPr>
            <p:cNvPr id="15" name="Freeform 35"/>
            <p:cNvSpPr>
              <a:spLocks noEditPoints="1"/>
            </p:cNvSpPr>
            <p:nvPr/>
          </p:nvSpPr>
          <p:spPr bwMode="auto">
            <a:xfrm>
              <a:off x="8240185" y="4484853"/>
              <a:ext cx="232833" cy="243417"/>
            </a:xfrm>
            <a:custGeom>
              <a:avLst/>
              <a:gdLst>
                <a:gd name="T0" fmla="*/ 86 w 101"/>
                <a:gd name="T1" fmla="*/ 14 h 106"/>
                <a:gd name="T2" fmla="*/ 89 w 101"/>
                <a:gd name="T3" fmla="*/ 83 h 106"/>
                <a:gd name="T4" fmla="*/ 93 w 101"/>
                <a:gd name="T5" fmla="*/ 53 h 106"/>
                <a:gd name="T6" fmla="*/ 76 w 101"/>
                <a:gd name="T7" fmla="*/ 71 h 106"/>
                <a:gd name="T8" fmla="*/ 74 w 101"/>
                <a:gd name="T9" fmla="*/ 53 h 106"/>
                <a:gd name="T10" fmla="*/ 29 w 101"/>
                <a:gd name="T11" fmla="*/ 70 h 106"/>
                <a:gd name="T12" fmla="*/ 22 w 101"/>
                <a:gd name="T13" fmla="*/ 53 h 106"/>
                <a:gd name="T14" fmla="*/ 18 w 101"/>
                <a:gd name="T15" fmla="*/ 78 h 106"/>
                <a:gd name="T16" fmla="*/ 0 w 101"/>
                <a:gd name="T17" fmla="*/ 50 h 106"/>
                <a:gd name="T18" fmla="*/ 50 w 101"/>
                <a:gd name="T19" fmla="*/ 0 h 106"/>
                <a:gd name="T20" fmla="*/ 66 w 101"/>
                <a:gd name="T21" fmla="*/ 91 h 106"/>
                <a:gd name="T22" fmla="*/ 62 w 101"/>
                <a:gd name="T23" fmla="*/ 106 h 106"/>
                <a:gd name="T24" fmla="*/ 39 w 101"/>
                <a:gd name="T25" fmla="*/ 106 h 106"/>
                <a:gd name="T26" fmla="*/ 35 w 101"/>
                <a:gd name="T27" fmla="*/ 102 h 106"/>
                <a:gd name="T28" fmla="*/ 23 w 101"/>
                <a:gd name="T29" fmla="*/ 91 h 106"/>
                <a:gd name="T30" fmla="*/ 20 w 101"/>
                <a:gd name="T31" fmla="*/ 85 h 106"/>
                <a:gd name="T32" fmla="*/ 53 w 101"/>
                <a:gd name="T33" fmla="*/ 57 h 106"/>
                <a:gd name="T34" fmla="*/ 80 w 101"/>
                <a:gd name="T35" fmla="*/ 85 h 106"/>
                <a:gd name="T36" fmla="*/ 78 w 101"/>
                <a:gd name="T37" fmla="*/ 91 h 106"/>
                <a:gd name="T38" fmla="*/ 66 w 101"/>
                <a:gd name="T39" fmla="*/ 91 h 106"/>
                <a:gd name="T40" fmla="*/ 58 w 101"/>
                <a:gd name="T41" fmla="*/ 98 h 106"/>
                <a:gd name="T42" fmla="*/ 58 w 101"/>
                <a:gd name="T43" fmla="*/ 87 h 106"/>
                <a:gd name="T44" fmla="*/ 68 w 101"/>
                <a:gd name="T45" fmla="*/ 83 h 106"/>
                <a:gd name="T46" fmla="*/ 33 w 101"/>
                <a:gd name="T47" fmla="*/ 83 h 106"/>
                <a:gd name="T48" fmla="*/ 39 w 101"/>
                <a:gd name="T49" fmla="*/ 83 h 106"/>
                <a:gd name="T50" fmla="*/ 43 w 101"/>
                <a:gd name="T51" fmla="*/ 98 h 106"/>
                <a:gd name="T52" fmla="*/ 81 w 101"/>
                <a:gd name="T53" fmla="*/ 20 h 106"/>
                <a:gd name="T54" fmla="*/ 80 w 101"/>
                <a:gd name="T55" fmla="*/ 19 h 106"/>
                <a:gd name="T56" fmla="*/ 78 w 101"/>
                <a:gd name="T57" fmla="*/ 48 h 106"/>
                <a:gd name="T58" fmla="*/ 81 w 101"/>
                <a:gd name="T59" fmla="*/ 20 h 106"/>
                <a:gd name="T60" fmla="*/ 76 w 101"/>
                <a:gd name="T61" fmla="*/ 16 h 106"/>
                <a:gd name="T62" fmla="*/ 71 w 101"/>
                <a:gd name="T63" fmla="*/ 16 h 106"/>
                <a:gd name="T64" fmla="*/ 76 w 101"/>
                <a:gd name="T65" fmla="*/ 16 h 106"/>
                <a:gd name="T66" fmla="*/ 57 w 101"/>
                <a:gd name="T67" fmla="*/ 8 h 106"/>
                <a:gd name="T68" fmla="*/ 53 w 101"/>
                <a:gd name="T69" fmla="*/ 24 h 106"/>
                <a:gd name="T70" fmla="*/ 68 w 101"/>
                <a:gd name="T71" fmla="*/ 20 h 106"/>
                <a:gd name="T72" fmla="*/ 57 w 101"/>
                <a:gd name="T73" fmla="*/ 8 h 106"/>
                <a:gd name="T74" fmla="*/ 48 w 101"/>
                <a:gd name="T75" fmla="*/ 8 h 106"/>
                <a:gd name="T76" fmla="*/ 34 w 101"/>
                <a:gd name="T77" fmla="*/ 18 h 106"/>
                <a:gd name="T78" fmla="*/ 35 w 101"/>
                <a:gd name="T79" fmla="*/ 21 h 106"/>
                <a:gd name="T80" fmla="*/ 48 w 101"/>
                <a:gd name="T81" fmla="*/ 8 h 106"/>
                <a:gd name="T82" fmla="*/ 34 w 101"/>
                <a:gd name="T83" fmla="*/ 11 h 106"/>
                <a:gd name="T84" fmla="*/ 29 w 101"/>
                <a:gd name="T85" fmla="*/ 18 h 106"/>
                <a:gd name="T86" fmla="*/ 34 w 101"/>
                <a:gd name="T87" fmla="*/ 11 h 106"/>
                <a:gd name="T88" fmla="*/ 21 w 101"/>
                <a:gd name="T89" fmla="*/ 19 h 106"/>
                <a:gd name="T90" fmla="*/ 8 w 101"/>
                <a:gd name="T91" fmla="*/ 48 h 106"/>
                <a:gd name="T92" fmla="*/ 27 w 101"/>
                <a:gd name="T93" fmla="*/ 23 h 106"/>
                <a:gd name="T94" fmla="*/ 69 w 101"/>
                <a:gd name="T95" fmla="*/ 25 h 106"/>
                <a:gd name="T96" fmla="*/ 67 w 101"/>
                <a:gd name="T97" fmla="*/ 26 h 106"/>
                <a:gd name="T98" fmla="*/ 53 w 101"/>
                <a:gd name="T99" fmla="*/ 48 h 106"/>
                <a:gd name="T100" fmla="*/ 69 w 101"/>
                <a:gd name="T101" fmla="*/ 25 h 106"/>
                <a:gd name="T102" fmla="*/ 48 w 101"/>
                <a:gd name="T103" fmla="*/ 29 h 106"/>
                <a:gd name="T104" fmla="*/ 31 w 101"/>
                <a:gd name="T105" fmla="*/ 25 h 106"/>
                <a:gd name="T106" fmla="*/ 48 w 101"/>
                <a:gd name="T107" fmla="*/ 4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06">
                  <a:moveTo>
                    <a:pt x="50" y="0"/>
                  </a:moveTo>
                  <a:cubicBezTo>
                    <a:pt x="64" y="0"/>
                    <a:pt x="77" y="5"/>
                    <a:pt x="86" y="14"/>
                  </a:cubicBezTo>
                  <a:cubicBezTo>
                    <a:pt x="95" y="24"/>
                    <a:pt x="101" y="36"/>
                    <a:pt x="101" y="50"/>
                  </a:cubicBezTo>
                  <a:cubicBezTo>
                    <a:pt x="101" y="63"/>
                    <a:pt x="96" y="74"/>
                    <a:pt x="89" y="83"/>
                  </a:cubicBezTo>
                  <a:cubicBezTo>
                    <a:pt x="86" y="87"/>
                    <a:pt x="80" y="82"/>
                    <a:pt x="83" y="78"/>
                  </a:cubicBezTo>
                  <a:cubicBezTo>
                    <a:pt x="89" y="71"/>
                    <a:pt x="93" y="62"/>
                    <a:pt x="93" y="53"/>
                  </a:cubicBezTo>
                  <a:cubicBezTo>
                    <a:pt x="78" y="53"/>
                    <a:pt x="78" y="53"/>
                    <a:pt x="78" y="53"/>
                  </a:cubicBezTo>
                  <a:cubicBezTo>
                    <a:pt x="78" y="59"/>
                    <a:pt x="77" y="65"/>
                    <a:pt x="76" y="71"/>
                  </a:cubicBezTo>
                  <a:cubicBezTo>
                    <a:pt x="75" y="74"/>
                    <a:pt x="70" y="73"/>
                    <a:pt x="71" y="70"/>
                  </a:cubicBezTo>
                  <a:cubicBezTo>
                    <a:pt x="73" y="65"/>
                    <a:pt x="74" y="59"/>
                    <a:pt x="74" y="53"/>
                  </a:cubicBezTo>
                  <a:cubicBezTo>
                    <a:pt x="54" y="53"/>
                    <a:pt x="46" y="53"/>
                    <a:pt x="27" y="53"/>
                  </a:cubicBezTo>
                  <a:cubicBezTo>
                    <a:pt x="27" y="59"/>
                    <a:pt x="28" y="65"/>
                    <a:pt x="29" y="70"/>
                  </a:cubicBezTo>
                  <a:cubicBezTo>
                    <a:pt x="30" y="73"/>
                    <a:pt x="26" y="74"/>
                    <a:pt x="25" y="70"/>
                  </a:cubicBezTo>
                  <a:cubicBezTo>
                    <a:pt x="23" y="65"/>
                    <a:pt x="23" y="59"/>
                    <a:pt x="22" y="53"/>
                  </a:cubicBezTo>
                  <a:cubicBezTo>
                    <a:pt x="8" y="53"/>
                    <a:pt x="8" y="53"/>
                    <a:pt x="8" y="53"/>
                  </a:cubicBezTo>
                  <a:cubicBezTo>
                    <a:pt x="8" y="62"/>
                    <a:pt x="12" y="71"/>
                    <a:pt x="18" y="78"/>
                  </a:cubicBezTo>
                  <a:cubicBezTo>
                    <a:pt x="21" y="82"/>
                    <a:pt x="15" y="87"/>
                    <a:pt x="12" y="83"/>
                  </a:cubicBezTo>
                  <a:cubicBezTo>
                    <a:pt x="4" y="74"/>
                    <a:pt x="0" y="63"/>
                    <a:pt x="0" y="50"/>
                  </a:cubicBezTo>
                  <a:cubicBezTo>
                    <a:pt x="0" y="36"/>
                    <a:pt x="5" y="24"/>
                    <a:pt x="15" y="14"/>
                  </a:cubicBezTo>
                  <a:cubicBezTo>
                    <a:pt x="24" y="5"/>
                    <a:pt x="36" y="0"/>
                    <a:pt x="50" y="0"/>
                  </a:cubicBezTo>
                  <a:close/>
                  <a:moveTo>
                    <a:pt x="66" y="91"/>
                  </a:moveTo>
                  <a:cubicBezTo>
                    <a:pt x="66" y="91"/>
                    <a:pt x="66" y="91"/>
                    <a:pt x="66" y="91"/>
                  </a:cubicBezTo>
                  <a:cubicBezTo>
                    <a:pt x="66" y="102"/>
                    <a:pt x="66" y="102"/>
                    <a:pt x="66" y="102"/>
                  </a:cubicBezTo>
                  <a:cubicBezTo>
                    <a:pt x="66" y="104"/>
                    <a:pt x="64" y="106"/>
                    <a:pt x="62" y="106"/>
                  </a:cubicBezTo>
                  <a:cubicBezTo>
                    <a:pt x="62" y="106"/>
                    <a:pt x="62" y="106"/>
                    <a:pt x="62" y="106"/>
                  </a:cubicBezTo>
                  <a:cubicBezTo>
                    <a:pt x="39" y="106"/>
                    <a:pt x="39" y="106"/>
                    <a:pt x="39" y="106"/>
                  </a:cubicBezTo>
                  <a:cubicBezTo>
                    <a:pt x="37" y="106"/>
                    <a:pt x="35" y="104"/>
                    <a:pt x="35" y="102"/>
                  </a:cubicBezTo>
                  <a:cubicBezTo>
                    <a:pt x="35" y="102"/>
                    <a:pt x="35" y="102"/>
                    <a:pt x="35" y="102"/>
                  </a:cubicBezTo>
                  <a:cubicBezTo>
                    <a:pt x="35" y="91"/>
                    <a:pt x="35" y="91"/>
                    <a:pt x="35" y="91"/>
                  </a:cubicBezTo>
                  <a:cubicBezTo>
                    <a:pt x="23" y="91"/>
                    <a:pt x="23" y="91"/>
                    <a:pt x="23" y="91"/>
                  </a:cubicBezTo>
                  <a:cubicBezTo>
                    <a:pt x="21" y="91"/>
                    <a:pt x="19" y="90"/>
                    <a:pt x="19" y="87"/>
                  </a:cubicBezTo>
                  <a:cubicBezTo>
                    <a:pt x="19" y="86"/>
                    <a:pt x="20" y="85"/>
                    <a:pt x="20" y="85"/>
                  </a:cubicBezTo>
                  <a:cubicBezTo>
                    <a:pt x="48" y="57"/>
                    <a:pt x="48" y="57"/>
                    <a:pt x="48" y="57"/>
                  </a:cubicBezTo>
                  <a:cubicBezTo>
                    <a:pt x="49" y="56"/>
                    <a:pt x="52" y="56"/>
                    <a:pt x="53" y="57"/>
                  </a:cubicBezTo>
                  <a:cubicBezTo>
                    <a:pt x="53" y="58"/>
                    <a:pt x="53" y="58"/>
                    <a:pt x="53" y="58"/>
                  </a:cubicBezTo>
                  <a:cubicBezTo>
                    <a:pt x="80" y="85"/>
                    <a:pt x="80" y="85"/>
                    <a:pt x="80" y="85"/>
                  </a:cubicBezTo>
                  <a:cubicBezTo>
                    <a:pt x="82" y="86"/>
                    <a:pt x="82" y="89"/>
                    <a:pt x="80" y="90"/>
                  </a:cubicBezTo>
                  <a:cubicBezTo>
                    <a:pt x="79" y="91"/>
                    <a:pt x="79" y="91"/>
                    <a:pt x="78" y="91"/>
                  </a:cubicBezTo>
                  <a:cubicBezTo>
                    <a:pt x="77" y="91"/>
                    <a:pt x="77" y="91"/>
                    <a:pt x="77" y="91"/>
                  </a:cubicBezTo>
                  <a:cubicBezTo>
                    <a:pt x="66" y="91"/>
                    <a:pt x="66" y="91"/>
                    <a:pt x="66" y="91"/>
                  </a:cubicBezTo>
                  <a:close/>
                  <a:moveTo>
                    <a:pt x="58" y="98"/>
                  </a:moveTo>
                  <a:cubicBezTo>
                    <a:pt x="58" y="98"/>
                    <a:pt x="58" y="98"/>
                    <a:pt x="58" y="98"/>
                  </a:cubicBezTo>
                  <a:cubicBezTo>
                    <a:pt x="58" y="87"/>
                    <a:pt x="58" y="87"/>
                    <a:pt x="58" y="87"/>
                  </a:cubicBezTo>
                  <a:cubicBezTo>
                    <a:pt x="58" y="87"/>
                    <a:pt x="58" y="87"/>
                    <a:pt x="58" y="87"/>
                  </a:cubicBezTo>
                  <a:cubicBezTo>
                    <a:pt x="58" y="85"/>
                    <a:pt x="60" y="83"/>
                    <a:pt x="62" y="83"/>
                  </a:cubicBezTo>
                  <a:cubicBezTo>
                    <a:pt x="68" y="83"/>
                    <a:pt x="68" y="83"/>
                    <a:pt x="68" y="83"/>
                  </a:cubicBezTo>
                  <a:cubicBezTo>
                    <a:pt x="50" y="66"/>
                    <a:pt x="50" y="66"/>
                    <a:pt x="50" y="66"/>
                  </a:cubicBezTo>
                  <a:cubicBezTo>
                    <a:pt x="33" y="83"/>
                    <a:pt x="33" y="83"/>
                    <a:pt x="33" y="83"/>
                  </a:cubicBezTo>
                  <a:cubicBezTo>
                    <a:pt x="39" y="83"/>
                    <a:pt x="39" y="83"/>
                    <a:pt x="39" y="83"/>
                  </a:cubicBezTo>
                  <a:cubicBezTo>
                    <a:pt x="39" y="83"/>
                    <a:pt x="39" y="83"/>
                    <a:pt x="39" y="83"/>
                  </a:cubicBezTo>
                  <a:cubicBezTo>
                    <a:pt x="41" y="83"/>
                    <a:pt x="43" y="85"/>
                    <a:pt x="43" y="87"/>
                  </a:cubicBezTo>
                  <a:cubicBezTo>
                    <a:pt x="43" y="98"/>
                    <a:pt x="43" y="98"/>
                    <a:pt x="43" y="98"/>
                  </a:cubicBezTo>
                  <a:cubicBezTo>
                    <a:pt x="58" y="98"/>
                    <a:pt x="58" y="98"/>
                    <a:pt x="58" y="98"/>
                  </a:cubicBezTo>
                  <a:close/>
                  <a:moveTo>
                    <a:pt x="81" y="20"/>
                  </a:moveTo>
                  <a:cubicBezTo>
                    <a:pt x="81" y="20"/>
                    <a:pt x="81" y="20"/>
                    <a:pt x="81" y="20"/>
                  </a:cubicBezTo>
                  <a:cubicBezTo>
                    <a:pt x="80" y="20"/>
                    <a:pt x="80" y="19"/>
                    <a:pt x="80" y="19"/>
                  </a:cubicBezTo>
                  <a:cubicBezTo>
                    <a:pt x="78" y="20"/>
                    <a:pt x="76" y="22"/>
                    <a:pt x="74" y="23"/>
                  </a:cubicBezTo>
                  <a:cubicBezTo>
                    <a:pt x="76" y="30"/>
                    <a:pt x="78" y="39"/>
                    <a:pt x="78" y="48"/>
                  </a:cubicBezTo>
                  <a:cubicBezTo>
                    <a:pt x="93" y="48"/>
                    <a:pt x="93" y="48"/>
                    <a:pt x="93" y="48"/>
                  </a:cubicBezTo>
                  <a:cubicBezTo>
                    <a:pt x="93" y="37"/>
                    <a:pt x="88" y="27"/>
                    <a:pt x="81" y="20"/>
                  </a:cubicBezTo>
                  <a:close/>
                  <a:moveTo>
                    <a:pt x="76" y="16"/>
                  </a:moveTo>
                  <a:cubicBezTo>
                    <a:pt x="76" y="16"/>
                    <a:pt x="76" y="16"/>
                    <a:pt x="76" y="16"/>
                  </a:cubicBezTo>
                  <a:cubicBezTo>
                    <a:pt x="73" y="14"/>
                    <a:pt x="70" y="12"/>
                    <a:pt x="67" y="11"/>
                  </a:cubicBezTo>
                  <a:cubicBezTo>
                    <a:pt x="68" y="12"/>
                    <a:pt x="70" y="14"/>
                    <a:pt x="71" y="16"/>
                  </a:cubicBezTo>
                  <a:cubicBezTo>
                    <a:pt x="71" y="17"/>
                    <a:pt x="71" y="18"/>
                    <a:pt x="72" y="18"/>
                  </a:cubicBezTo>
                  <a:cubicBezTo>
                    <a:pt x="73" y="18"/>
                    <a:pt x="75" y="17"/>
                    <a:pt x="76" y="16"/>
                  </a:cubicBezTo>
                  <a:close/>
                  <a:moveTo>
                    <a:pt x="57" y="8"/>
                  </a:moveTo>
                  <a:cubicBezTo>
                    <a:pt x="57" y="8"/>
                    <a:pt x="57" y="8"/>
                    <a:pt x="57" y="8"/>
                  </a:cubicBezTo>
                  <a:cubicBezTo>
                    <a:pt x="56" y="8"/>
                    <a:pt x="54" y="8"/>
                    <a:pt x="53" y="8"/>
                  </a:cubicBezTo>
                  <a:cubicBezTo>
                    <a:pt x="53" y="24"/>
                    <a:pt x="53" y="24"/>
                    <a:pt x="53" y="24"/>
                  </a:cubicBezTo>
                  <a:cubicBezTo>
                    <a:pt x="57" y="24"/>
                    <a:pt x="62" y="23"/>
                    <a:pt x="66" y="21"/>
                  </a:cubicBezTo>
                  <a:cubicBezTo>
                    <a:pt x="66" y="21"/>
                    <a:pt x="67" y="21"/>
                    <a:pt x="68" y="20"/>
                  </a:cubicBezTo>
                  <a:cubicBezTo>
                    <a:pt x="67" y="20"/>
                    <a:pt x="67" y="19"/>
                    <a:pt x="66" y="18"/>
                  </a:cubicBezTo>
                  <a:cubicBezTo>
                    <a:pt x="64" y="14"/>
                    <a:pt x="61" y="10"/>
                    <a:pt x="57" y="8"/>
                  </a:cubicBezTo>
                  <a:close/>
                  <a:moveTo>
                    <a:pt x="48" y="8"/>
                  </a:moveTo>
                  <a:cubicBezTo>
                    <a:pt x="48" y="8"/>
                    <a:pt x="48" y="8"/>
                    <a:pt x="48" y="8"/>
                  </a:cubicBezTo>
                  <a:cubicBezTo>
                    <a:pt x="46" y="8"/>
                    <a:pt x="45" y="8"/>
                    <a:pt x="43" y="8"/>
                  </a:cubicBezTo>
                  <a:cubicBezTo>
                    <a:pt x="40" y="10"/>
                    <a:pt x="37" y="14"/>
                    <a:pt x="34" y="18"/>
                  </a:cubicBezTo>
                  <a:cubicBezTo>
                    <a:pt x="34" y="19"/>
                    <a:pt x="33" y="20"/>
                    <a:pt x="33" y="20"/>
                  </a:cubicBezTo>
                  <a:cubicBezTo>
                    <a:pt x="34" y="21"/>
                    <a:pt x="34" y="21"/>
                    <a:pt x="35" y="21"/>
                  </a:cubicBezTo>
                  <a:cubicBezTo>
                    <a:pt x="39" y="23"/>
                    <a:pt x="43" y="24"/>
                    <a:pt x="48" y="24"/>
                  </a:cubicBezTo>
                  <a:cubicBezTo>
                    <a:pt x="48" y="8"/>
                    <a:pt x="48" y="8"/>
                    <a:pt x="48" y="8"/>
                  </a:cubicBezTo>
                  <a:close/>
                  <a:moveTo>
                    <a:pt x="34" y="11"/>
                  </a:moveTo>
                  <a:cubicBezTo>
                    <a:pt x="34" y="11"/>
                    <a:pt x="34" y="11"/>
                    <a:pt x="34" y="11"/>
                  </a:cubicBezTo>
                  <a:cubicBezTo>
                    <a:pt x="30" y="12"/>
                    <a:pt x="28" y="14"/>
                    <a:pt x="25" y="16"/>
                  </a:cubicBezTo>
                  <a:cubicBezTo>
                    <a:pt x="26" y="17"/>
                    <a:pt x="28" y="18"/>
                    <a:pt x="29" y="18"/>
                  </a:cubicBezTo>
                  <a:cubicBezTo>
                    <a:pt x="29" y="18"/>
                    <a:pt x="30" y="17"/>
                    <a:pt x="30" y="16"/>
                  </a:cubicBezTo>
                  <a:cubicBezTo>
                    <a:pt x="31" y="14"/>
                    <a:pt x="32" y="12"/>
                    <a:pt x="34" y="11"/>
                  </a:cubicBezTo>
                  <a:close/>
                  <a:moveTo>
                    <a:pt x="21" y="19"/>
                  </a:moveTo>
                  <a:cubicBezTo>
                    <a:pt x="21" y="19"/>
                    <a:pt x="21" y="19"/>
                    <a:pt x="21" y="19"/>
                  </a:cubicBezTo>
                  <a:cubicBezTo>
                    <a:pt x="21" y="19"/>
                    <a:pt x="20" y="20"/>
                    <a:pt x="20" y="20"/>
                  </a:cubicBezTo>
                  <a:cubicBezTo>
                    <a:pt x="13" y="27"/>
                    <a:pt x="8" y="37"/>
                    <a:pt x="8" y="48"/>
                  </a:cubicBezTo>
                  <a:cubicBezTo>
                    <a:pt x="22" y="48"/>
                    <a:pt x="22" y="48"/>
                    <a:pt x="22" y="48"/>
                  </a:cubicBezTo>
                  <a:cubicBezTo>
                    <a:pt x="23" y="39"/>
                    <a:pt x="24" y="30"/>
                    <a:pt x="27" y="23"/>
                  </a:cubicBezTo>
                  <a:cubicBezTo>
                    <a:pt x="25" y="22"/>
                    <a:pt x="23" y="20"/>
                    <a:pt x="21" y="19"/>
                  </a:cubicBezTo>
                  <a:close/>
                  <a:moveTo>
                    <a:pt x="69" y="25"/>
                  </a:moveTo>
                  <a:cubicBezTo>
                    <a:pt x="69" y="25"/>
                    <a:pt x="69" y="25"/>
                    <a:pt x="69" y="25"/>
                  </a:cubicBezTo>
                  <a:cubicBezTo>
                    <a:pt x="69" y="25"/>
                    <a:pt x="68" y="25"/>
                    <a:pt x="67" y="26"/>
                  </a:cubicBezTo>
                  <a:cubicBezTo>
                    <a:pt x="63" y="27"/>
                    <a:pt x="58" y="28"/>
                    <a:pt x="53" y="29"/>
                  </a:cubicBezTo>
                  <a:cubicBezTo>
                    <a:pt x="53" y="48"/>
                    <a:pt x="53" y="48"/>
                    <a:pt x="53" y="48"/>
                  </a:cubicBezTo>
                  <a:cubicBezTo>
                    <a:pt x="74" y="48"/>
                    <a:pt x="74" y="48"/>
                    <a:pt x="74" y="48"/>
                  </a:cubicBezTo>
                  <a:cubicBezTo>
                    <a:pt x="73" y="39"/>
                    <a:pt x="72" y="31"/>
                    <a:pt x="69" y="25"/>
                  </a:cubicBezTo>
                  <a:close/>
                  <a:moveTo>
                    <a:pt x="48" y="29"/>
                  </a:moveTo>
                  <a:cubicBezTo>
                    <a:pt x="48" y="29"/>
                    <a:pt x="48" y="29"/>
                    <a:pt x="48" y="29"/>
                  </a:cubicBezTo>
                  <a:cubicBezTo>
                    <a:pt x="43" y="28"/>
                    <a:pt x="38" y="27"/>
                    <a:pt x="33" y="26"/>
                  </a:cubicBezTo>
                  <a:cubicBezTo>
                    <a:pt x="33" y="25"/>
                    <a:pt x="32" y="25"/>
                    <a:pt x="31" y="25"/>
                  </a:cubicBezTo>
                  <a:cubicBezTo>
                    <a:pt x="29" y="31"/>
                    <a:pt x="27" y="39"/>
                    <a:pt x="27" y="48"/>
                  </a:cubicBezTo>
                  <a:cubicBezTo>
                    <a:pt x="48" y="48"/>
                    <a:pt x="48" y="48"/>
                    <a:pt x="48" y="48"/>
                  </a:cubicBezTo>
                  <a:cubicBezTo>
                    <a:pt x="48" y="29"/>
                    <a:pt x="48" y="29"/>
                    <a:pt x="48" y="29"/>
                  </a:cubicBezTo>
                  <a:close/>
                </a:path>
              </a:pathLst>
            </a:custGeom>
            <a:grpFill/>
            <a:ln>
              <a:noFill/>
            </a:ln>
          </p:spPr>
          <p:txBody>
            <a:bodyPr/>
            <a:lstStyle/>
            <a:p>
              <a:endParaRPr lang="zh-CN" altLang="en-US" sz="2400">
                <a:solidFill>
                  <a:prstClr val="black">
                    <a:lumMod val="50000"/>
                    <a:lumOff val="50000"/>
                  </a:prstClr>
                </a:solidFill>
              </a:endParaRPr>
            </a:p>
          </p:txBody>
        </p:sp>
      </p:grpSp>
      <p:grpSp>
        <p:nvGrpSpPr>
          <p:cNvPr id="16" name="组合 15"/>
          <p:cNvGrpSpPr/>
          <p:nvPr/>
        </p:nvGrpSpPr>
        <p:grpSpPr>
          <a:xfrm>
            <a:off x="3694488" y="4366319"/>
            <a:ext cx="478367" cy="478367"/>
            <a:chOff x="3534834" y="4366319"/>
            <a:chExt cx="478367" cy="478367"/>
          </a:xfrm>
        </p:grpSpPr>
        <p:sp>
          <p:nvSpPr>
            <p:cNvPr id="17" name="Oval 31"/>
            <p:cNvSpPr>
              <a:spLocks noChangeArrowheads="1"/>
            </p:cNvSpPr>
            <p:nvPr/>
          </p:nvSpPr>
          <p:spPr bwMode="auto">
            <a:xfrm>
              <a:off x="3534834" y="4366319"/>
              <a:ext cx="478367" cy="4783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2400">
                <a:solidFill>
                  <a:prstClr val="black">
                    <a:lumMod val="50000"/>
                    <a:lumOff val="50000"/>
                  </a:prstClr>
                </a:solidFill>
              </a:endParaRPr>
            </a:p>
          </p:txBody>
        </p:sp>
        <p:sp>
          <p:nvSpPr>
            <p:cNvPr id="18" name="Freeform 36"/>
            <p:cNvSpPr>
              <a:spLocks noEditPoints="1"/>
            </p:cNvSpPr>
            <p:nvPr/>
          </p:nvSpPr>
          <p:spPr bwMode="auto">
            <a:xfrm>
              <a:off x="3659718" y="4495436"/>
              <a:ext cx="230716" cy="218016"/>
            </a:xfrm>
            <a:custGeom>
              <a:avLst/>
              <a:gdLst>
                <a:gd name="T0" fmla="*/ 29 w 101"/>
                <a:gd name="T1" fmla="*/ 79 h 95"/>
                <a:gd name="T2" fmla="*/ 86 w 101"/>
                <a:gd name="T3" fmla="*/ 76 h 95"/>
                <a:gd name="T4" fmla="*/ 86 w 101"/>
                <a:gd name="T5" fmla="*/ 81 h 95"/>
                <a:gd name="T6" fmla="*/ 31 w 101"/>
                <a:gd name="T7" fmla="*/ 13 h 95"/>
                <a:gd name="T8" fmla="*/ 29 w 101"/>
                <a:gd name="T9" fmla="*/ 16 h 95"/>
                <a:gd name="T10" fmla="*/ 29 w 101"/>
                <a:gd name="T11" fmla="*/ 32 h 95"/>
                <a:gd name="T12" fmla="*/ 31 w 101"/>
                <a:gd name="T13" fmla="*/ 34 h 95"/>
                <a:gd name="T14" fmla="*/ 86 w 101"/>
                <a:gd name="T15" fmla="*/ 34 h 95"/>
                <a:gd name="T16" fmla="*/ 89 w 101"/>
                <a:gd name="T17" fmla="*/ 16 h 95"/>
                <a:gd name="T18" fmla="*/ 86 w 101"/>
                <a:gd name="T19" fmla="*/ 13 h 95"/>
                <a:gd name="T20" fmla="*/ 33 w 101"/>
                <a:gd name="T21" fmla="*/ 30 h 95"/>
                <a:gd name="T22" fmla="*/ 33 w 101"/>
                <a:gd name="T23" fmla="*/ 18 h 95"/>
                <a:gd name="T24" fmla="*/ 84 w 101"/>
                <a:gd name="T25" fmla="*/ 30 h 95"/>
                <a:gd name="T26" fmla="*/ 16 w 101"/>
                <a:gd name="T27" fmla="*/ 29 h 95"/>
                <a:gd name="T28" fmla="*/ 8 w 101"/>
                <a:gd name="T29" fmla="*/ 29 h 95"/>
                <a:gd name="T30" fmla="*/ 16 w 101"/>
                <a:gd name="T31" fmla="*/ 83 h 95"/>
                <a:gd name="T32" fmla="*/ 12 w 101"/>
                <a:gd name="T33" fmla="*/ 95 h 95"/>
                <a:gd name="T34" fmla="*/ 3 w 101"/>
                <a:gd name="T35" fmla="*/ 92 h 95"/>
                <a:gd name="T36" fmla="*/ 0 w 101"/>
                <a:gd name="T37" fmla="*/ 83 h 95"/>
                <a:gd name="T38" fmla="*/ 0 w 101"/>
                <a:gd name="T39" fmla="*/ 25 h 95"/>
                <a:gd name="T40" fmla="*/ 16 w 101"/>
                <a:gd name="T41" fmla="*/ 21 h 95"/>
                <a:gd name="T42" fmla="*/ 20 w 101"/>
                <a:gd name="T43" fmla="*/ 0 h 95"/>
                <a:gd name="T44" fmla="*/ 97 w 101"/>
                <a:gd name="T45" fmla="*/ 0 h 95"/>
                <a:gd name="T46" fmla="*/ 101 w 101"/>
                <a:gd name="T47" fmla="*/ 4 h 95"/>
                <a:gd name="T48" fmla="*/ 98 w 101"/>
                <a:gd name="T49" fmla="*/ 92 h 95"/>
                <a:gd name="T50" fmla="*/ 89 w 101"/>
                <a:gd name="T51" fmla="*/ 95 h 95"/>
                <a:gd name="T52" fmla="*/ 12 w 101"/>
                <a:gd name="T53" fmla="*/ 95 h 95"/>
                <a:gd name="T54" fmla="*/ 93 w 101"/>
                <a:gd name="T55" fmla="*/ 83 h 95"/>
                <a:gd name="T56" fmla="*/ 93 w 101"/>
                <a:gd name="T57" fmla="*/ 8 h 95"/>
                <a:gd name="T58" fmla="*/ 24 w 101"/>
                <a:gd name="T59" fmla="*/ 83 h 95"/>
                <a:gd name="T60" fmla="*/ 89 w 101"/>
                <a:gd name="T61" fmla="*/ 88 h 95"/>
                <a:gd name="T62" fmla="*/ 92 w 101"/>
                <a:gd name="T63" fmla="*/ 86 h 95"/>
                <a:gd name="T64" fmla="*/ 61 w 101"/>
                <a:gd name="T65" fmla="*/ 39 h 95"/>
                <a:gd name="T66" fmla="*/ 61 w 101"/>
                <a:gd name="T67" fmla="*/ 39 h 95"/>
                <a:gd name="T68" fmla="*/ 89 w 101"/>
                <a:gd name="T69" fmla="*/ 41 h 95"/>
                <a:gd name="T70" fmla="*/ 89 w 101"/>
                <a:gd name="T71" fmla="*/ 54 h 95"/>
                <a:gd name="T72" fmla="*/ 86 w 101"/>
                <a:gd name="T73" fmla="*/ 56 h 95"/>
                <a:gd name="T74" fmla="*/ 59 w 101"/>
                <a:gd name="T75" fmla="*/ 54 h 95"/>
                <a:gd name="T76" fmla="*/ 59 w 101"/>
                <a:gd name="T77" fmla="*/ 41 h 95"/>
                <a:gd name="T78" fmla="*/ 84 w 101"/>
                <a:gd name="T79" fmla="*/ 44 h 95"/>
                <a:gd name="T80" fmla="*/ 64 w 101"/>
                <a:gd name="T81" fmla="*/ 44 h 95"/>
                <a:gd name="T82" fmla="*/ 84 w 101"/>
                <a:gd name="T83" fmla="*/ 52 h 95"/>
                <a:gd name="T84" fmla="*/ 31 w 101"/>
                <a:gd name="T85" fmla="*/ 44 h 95"/>
                <a:gd name="T86" fmla="*/ 29 w 101"/>
                <a:gd name="T87" fmla="*/ 41 h 95"/>
                <a:gd name="T88" fmla="*/ 54 w 101"/>
                <a:gd name="T89" fmla="*/ 39 h 95"/>
                <a:gd name="T90" fmla="*/ 54 w 101"/>
                <a:gd name="T91" fmla="*/ 44 h 95"/>
                <a:gd name="T92" fmla="*/ 31 w 101"/>
                <a:gd name="T93" fmla="*/ 56 h 95"/>
                <a:gd name="T94" fmla="*/ 29 w 101"/>
                <a:gd name="T95" fmla="*/ 54 h 95"/>
                <a:gd name="T96" fmla="*/ 54 w 101"/>
                <a:gd name="T97" fmla="*/ 52 h 95"/>
                <a:gd name="T98" fmla="*/ 54 w 101"/>
                <a:gd name="T99" fmla="*/ 56 h 95"/>
                <a:gd name="T100" fmla="*/ 31 w 101"/>
                <a:gd name="T101" fmla="*/ 69 h 95"/>
                <a:gd name="T102" fmla="*/ 29 w 101"/>
                <a:gd name="T103" fmla="*/ 66 h 95"/>
                <a:gd name="T104" fmla="*/ 86 w 101"/>
                <a:gd name="T105" fmla="*/ 64 h 95"/>
                <a:gd name="T106" fmla="*/ 86 w 101"/>
                <a:gd name="T107" fmla="*/ 6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95">
                  <a:moveTo>
                    <a:pt x="31" y="81"/>
                  </a:moveTo>
                  <a:cubicBezTo>
                    <a:pt x="30" y="81"/>
                    <a:pt x="29" y="80"/>
                    <a:pt x="29" y="79"/>
                  </a:cubicBezTo>
                  <a:cubicBezTo>
                    <a:pt x="29" y="78"/>
                    <a:pt x="30" y="76"/>
                    <a:pt x="31" y="76"/>
                  </a:cubicBezTo>
                  <a:cubicBezTo>
                    <a:pt x="86" y="76"/>
                    <a:pt x="86" y="76"/>
                    <a:pt x="86" y="76"/>
                  </a:cubicBezTo>
                  <a:cubicBezTo>
                    <a:pt x="87" y="76"/>
                    <a:pt x="89" y="78"/>
                    <a:pt x="89" y="79"/>
                  </a:cubicBezTo>
                  <a:cubicBezTo>
                    <a:pt x="89" y="80"/>
                    <a:pt x="87" y="81"/>
                    <a:pt x="86" y="81"/>
                  </a:cubicBezTo>
                  <a:cubicBezTo>
                    <a:pt x="31" y="81"/>
                    <a:pt x="31" y="81"/>
                    <a:pt x="31" y="81"/>
                  </a:cubicBezTo>
                  <a:close/>
                  <a:moveTo>
                    <a:pt x="31" y="13"/>
                  </a:moveTo>
                  <a:cubicBezTo>
                    <a:pt x="31" y="13"/>
                    <a:pt x="31" y="13"/>
                    <a:pt x="31" y="13"/>
                  </a:cubicBezTo>
                  <a:cubicBezTo>
                    <a:pt x="30" y="13"/>
                    <a:pt x="29" y="14"/>
                    <a:pt x="29" y="16"/>
                  </a:cubicBezTo>
                  <a:cubicBezTo>
                    <a:pt x="29" y="16"/>
                    <a:pt x="29" y="16"/>
                    <a:pt x="29" y="16"/>
                  </a:cubicBezTo>
                  <a:cubicBezTo>
                    <a:pt x="29" y="32"/>
                    <a:pt x="29" y="32"/>
                    <a:pt x="29" y="32"/>
                  </a:cubicBezTo>
                  <a:cubicBezTo>
                    <a:pt x="29" y="33"/>
                    <a:pt x="30" y="34"/>
                    <a:pt x="31" y="34"/>
                  </a:cubicBezTo>
                  <a:cubicBezTo>
                    <a:pt x="31" y="34"/>
                    <a:pt x="31" y="34"/>
                    <a:pt x="31" y="34"/>
                  </a:cubicBezTo>
                  <a:cubicBezTo>
                    <a:pt x="86" y="34"/>
                    <a:pt x="86" y="34"/>
                    <a:pt x="86" y="34"/>
                  </a:cubicBezTo>
                  <a:cubicBezTo>
                    <a:pt x="86" y="34"/>
                    <a:pt x="86" y="34"/>
                    <a:pt x="86" y="34"/>
                  </a:cubicBezTo>
                  <a:cubicBezTo>
                    <a:pt x="87" y="34"/>
                    <a:pt x="89" y="33"/>
                    <a:pt x="89" y="32"/>
                  </a:cubicBezTo>
                  <a:cubicBezTo>
                    <a:pt x="89" y="16"/>
                    <a:pt x="89" y="16"/>
                    <a:pt x="89" y="16"/>
                  </a:cubicBezTo>
                  <a:cubicBezTo>
                    <a:pt x="89" y="16"/>
                    <a:pt x="89" y="16"/>
                    <a:pt x="89" y="16"/>
                  </a:cubicBezTo>
                  <a:cubicBezTo>
                    <a:pt x="89" y="14"/>
                    <a:pt x="87" y="13"/>
                    <a:pt x="86" y="13"/>
                  </a:cubicBezTo>
                  <a:cubicBezTo>
                    <a:pt x="31" y="13"/>
                    <a:pt x="31" y="13"/>
                    <a:pt x="31" y="13"/>
                  </a:cubicBezTo>
                  <a:close/>
                  <a:moveTo>
                    <a:pt x="33" y="30"/>
                  </a:moveTo>
                  <a:cubicBezTo>
                    <a:pt x="33" y="30"/>
                    <a:pt x="33" y="30"/>
                    <a:pt x="33" y="30"/>
                  </a:cubicBezTo>
                  <a:cubicBezTo>
                    <a:pt x="33" y="18"/>
                    <a:pt x="33" y="18"/>
                    <a:pt x="33" y="18"/>
                  </a:cubicBezTo>
                  <a:cubicBezTo>
                    <a:pt x="84" y="18"/>
                    <a:pt x="84" y="18"/>
                    <a:pt x="84" y="18"/>
                  </a:cubicBezTo>
                  <a:cubicBezTo>
                    <a:pt x="84" y="30"/>
                    <a:pt x="84" y="30"/>
                    <a:pt x="84" y="30"/>
                  </a:cubicBezTo>
                  <a:cubicBezTo>
                    <a:pt x="33" y="30"/>
                    <a:pt x="33" y="30"/>
                    <a:pt x="33" y="30"/>
                  </a:cubicBezTo>
                  <a:close/>
                  <a:moveTo>
                    <a:pt x="16" y="29"/>
                  </a:moveTo>
                  <a:cubicBezTo>
                    <a:pt x="16" y="29"/>
                    <a:pt x="16" y="29"/>
                    <a:pt x="16" y="29"/>
                  </a:cubicBezTo>
                  <a:cubicBezTo>
                    <a:pt x="8" y="29"/>
                    <a:pt x="8" y="29"/>
                    <a:pt x="8" y="29"/>
                  </a:cubicBezTo>
                  <a:cubicBezTo>
                    <a:pt x="8" y="83"/>
                    <a:pt x="8" y="83"/>
                    <a:pt x="8" y="83"/>
                  </a:cubicBezTo>
                  <a:cubicBezTo>
                    <a:pt x="8" y="89"/>
                    <a:pt x="16" y="89"/>
                    <a:pt x="16" y="83"/>
                  </a:cubicBezTo>
                  <a:cubicBezTo>
                    <a:pt x="16" y="29"/>
                    <a:pt x="16" y="29"/>
                    <a:pt x="16" y="29"/>
                  </a:cubicBezTo>
                  <a:close/>
                  <a:moveTo>
                    <a:pt x="12" y="95"/>
                  </a:moveTo>
                  <a:cubicBezTo>
                    <a:pt x="12" y="95"/>
                    <a:pt x="12" y="95"/>
                    <a:pt x="12" y="95"/>
                  </a:cubicBezTo>
                  <a:cubicBezTo>
                    <a:pt x="9" y="95"/>
                    <a:pt x="6" y="94"/>
                    <a:pt x="3" y="92"/>
                  </a:cubicBezTo>
                  <a:cubicBezTo>
                    <a:pt x="3" y="92"/>
                    <a:pt x="3" y="92"/>
                    <a:pt x="3" y="92"/>
                  </a:cubicBezTo>
                  <a:cubicBezTo>
                    <a:pt x="1" y="90"/>
                    <a:pt x="0" y="87"/>
                    <a:pt x="0" y="83"/>
                  </a:cubicBezTo>
                  <a:cubicBezTo>
                    <a:pt x="0" y="25"/>
                    <a:pt x="0" y="25"/>
                    <a:pt x="0" y="25"/>
                  </a:cubicBezTo>
                  <a:cubicBezTo>
                    <a:pt x="0" y="25"/>
                    <a:pt x="0" y="25"/>
                    <a:pt x="0" y="25"/>
                  </a:cubicBezTo>
                  <a:cubicBezTo>
                    <a:pt x="0" y="23"/>
                    <a:pt x="2" y="21"/>
                    <a:pt x="4" y="21"/>
                  </a:cubicBezTo>
                  <a:cubicBezTo>
                    <a:pt x="16" y="21"/>
                    <a:pt x="16" y="21"/>
                    <a:pt x="16" y="21"/>
                  </a:cubicBezTo>
                  <a:cubicBezTo>
                    <a:pt x="16" y="4"/>
                    <a:pt x="16" y="4"/>
                    <a:pt x="16" y="4"/>
                  </a:cubicBezTo>
                  <a:cubicBezTo>
                    <a:pt x="16" y="2"/>
                    <a:pt x="18" y="0"/>
                    <a:pt x="20" y="0"/>
                  </a:cubicBezTo>
                  <a:cubicBezTo>
                    <a:pt x="20" y="0"/>
                    <a:pt x="20" y="0"/>
                    <a:pt x="20" y="0"/>
                  </a:cubicBezTo>
                  <a:cubicBezTo>
                    <a:pt x="97" y="0"/>
                    <a:pt x="97" y="0"/>
                    <a:pt x="97" y="0"/>
                  </a:cubicBezTo>
                  <a:cubicBezTo>
                    <a:pt x="99" y="0"/>
                    <a:pt x="101" y="2"/>
                    <a:pt x="101" y="4"/>
                  </a:cubicBezTo>
                  <a:cubicBezTo>
                    <a:pt x="101" y="4"/>
                    <a:pt x="101" y="4"/>
                    <a:pt x="101" y="4"/>
                  </a:cubicBezTo>
                  <a:cubicBezTo>
                    <a:pt x="101" y="83"/>
                    <a:pt x="101" y="83"/>
                    <a:pt x="101" y="83"/>
                  </a:cubicBezTo>
                  <a:cubicBezTo>
                    <a:pt x="101" y="87"/>
                    <a:pt x="100" y="90"/>
                    <a:pt x="98" y="92"/>
                  </a:cubicBezTo>
                  <a:cubicBezTo>
                    <a:pt x="97" y="92"/>
                    <a:pt x="97" y="92"/>
                    <a:pt x="97" y="92"/>
                  </a:cubicBezTo>
                  <a:cubicBezTo>
                    <a:pt x="95" y="94"/>
                    <a:pt x="92" y="95"/>
                    <a:pt x="89" y="95"/>
                  </a:cubicBezTo>
                  <a:cubicBezTo>
                    <a:pt x="12" y="95"/>
                    <a:pt x="12" y="95"/>
                    <a:pt x="12" y="95"/>
                  </a:cubicBezTo>
                  <a:cubicBezTo>
                    <a:pt x="12" y="95"/>
                    <a:pt x="12" y="95"/>
                    <a:pt x="12" y="95"/>
                  </a:cubicBezTo>
                  <a:cubicBezTo>
                    <a:pt x="12" y="95"/>
                    <a:pt x="12" y="95"/>
                    <a:pt x="12" y="95"/>
                  </a:cubicBezTo>
                  <a:close/>
                  <a:moveTo>
                    <a:pt x="93" y="83"/>
                  </a:moveTo>
                  <a:cubicBezTo>
                    <a:pt x="93" y="83"/>
                    <a:pt x="93" y="83"/>
                    <a:pt x="93" y="83"/>
                  </a:cubicBezTo>
                  <a:cubicBezTo>
                    <a:pt x="93" y="8"/>
                    <a:pt x="93" y="8"/>
                    <a:pt x="93" y="8"/>
                  </a:cubicBezTo>
                  <a:cubicBezTo>
                    <a:pt x="24" y="8"/>
                    <a:pt x="24" y="8"/>
                    <a:pt x="24" y="8"/>
                  </a:cubicBezTo>
                  <a:cubicBezTo>
                    <a:pt x="24" y="33"/>
                    <a:pt x="24" y="58"/>
                    <a:pt x="24" y="83"/>
                  </a:cubicBezTo>
                  <a:cubicBezTo>
                    <a:pt x="24" y="85"/>
                    <a:pt x="24" y="86"/>
                    <a:pt x="23" y="88"/>
                  </a:cubicBezTo>
                  <a:cubicBezTo>
                    <a:pt x="89" y="88"/>
                    <a:pt x="89" y="88"/>
                    <a:pt x="89" y="88"/>
                  </a:cubicBezTo>
                  <a:cubicBezTo>
                    <a:pt x="90" y="88"/>
                    <a:pt x="91" y="87"/>
                    <a:pt x="92" y="86"/>
                  </a:cubicBezTo>
                  <a:cubicBezTo>
                    <a:pt x="92" y="86"/>
                    <a:pt x="92" y="86"/>
                    <a:pt x="92" y="86"/>
                  </a:cubicBezTo>
                  <a:cubicBezTo>
                    <a:pt x="93" y="86"/>
                    <a:pt x="93" y="85"/>
                    <a:pt x="93" y="83"/>
                  </a:cubicBezTo>
                  <a:close/>
                  <a:moveTo>
                    <a:pt x="61" y="39"/>
                  </a:moveTo>
                  <a:cubicBezTo>
                    <a:pt x="61" y="39"/>
                    <a:pt x="61" y="39"/>
                    <a:pt x="61" y="39"/>
                  </a:cubicBezTo>
                  <a:cubicBezTo>
                    <a:pt x="61" y="39"/>
                    <a:pt x="61" y="39"/>
                    <a:pt x="61" y="39"/>
                  </a:cubicBezTo>
                  <a:cubicBezTo>
                    <a:pt x="86" y="39"/>
                    <a:pt x="86" y="39"/>
                    <a:pt x="86" y="39"/>
                  </a:cubicBezTo>
                  <a:cubicBezTo>
                    <a:pt x="87" y="39"/>
                    <a:pt x="89" y="40"/>
                    <a:pt x="89" y="41"/>
                  </a:cubicBezTo>
                  <a:cubicBezTo>
                    <a:pt x="89" y="42"/>
                    <a:pt x="89" y="42"/>
                    <a:pt x="89" y="42"/>
                  </a:cubicBezTo>
                  <a:cubicBezTo>
                    <a:pt x="89" y="54"/>
                    <a:pt x="89" y="54"/>
                    <a:pt x="89" y="54"/>
                  </a:cubicBezTo>
                  <a:cubicBezTo>
                    <a:pt x="89" y="55"/>
                    <a:pt x="87" y="56"/>
                    <a:pt x="86" y="56"/>
                  </a:cubicBezTo>
                  <a:cubicBezTo>
                    <a:pt x="86" y="56"/>
                    <a:pt x="86" y="56"/>
                    <a:pt x="86" y="56"/>
                  </a:cubicBezTo>
                  <a:cubicBezTo>
                    <a:pt x="61" y="56"/>
                    <a:pt x="61" y="56"/>
                    <a:pt x="61" y="56"/>
                  </a:cubicBezTo>
                  <a:cubicBezTo>
                    <a:pt x="60" y="56"/>
                    <a:pt x="59" y="55"/>
                    <a:pt x="59" y="54"/>
                  </a:cubicBezTo>
                  <a:cubicBezTo>
                    <a:pt x="59" y="54"/>
                    <a:pt x="59" y="54"/>
                    <a:pt x="59" y="54"/>
                  </a:cubicBezTo>
                  <a:cubicBezTo>
                    <a:pt x="59" y="41"/>
                    <a:pt x="59" y="41"/>
                    <a:pt x="59" y="41"/>
                  </a:cubicBezTo>
                  <a:cubicBezTo>
                    <a:pt x="59" y="40"/>
                    <a:pt x="60" y="39"/>
                    <a:pt x="61" y="39"/>
                  </a:cubicBezTo>
                  <a:close/>
                  <a:moveTo>
                    <a:pt x="84" y="44"/>
                  </a:moveTo>
                  <a:cubicBezTo>
                    <a:pt x="84" y="44"/>
                    <a:pt x="84" y="44"/>
                    <a:pt x="84" y="44"/>
                  </a:cubicBezTo>
                  <a:cubicBezTo>
                    <a:pt x="64" y="44"/>
                    <a:pt x="64" y="44"/>
                    <a:pt x="64" y="44"/>
                  </a:cubicBezTo>
                  <a:cubicBezTo>
                    <a:pt x="64" y="52"/>
                    <a:pt x="64" y="52"/>
                    <a:pt x="64" y="52"/>
                  </a:cubicBezTo>
                  <a:cubicBezTo>
                    <a:pt x="84" y="52"/>
                    <a:pt x="84" y="52"/>
                    <a:pt x="84" y="52"/>
                  </a:cubicBezTo>
                  <a:cubicBezTo>
                    <a:pt x="84" y="44"/>
                    <a:pt x="84" y="44"/>
                    <a:pt x="84" y="44"/>
                  </a:cubicBezTo>
                  <a:close/>
                  <a:moveTo>
                    <a:pt x="31" y="44"/>
                  </a:moveTo>
                  <a:cubicBezTo>
                    <a:pt x="31" y="44"/>
                    <a:pt x="31" y="44"/>
                    <a:pt x="31" y="44"/>
                  </a:cubicBezTo>
                  <a:cubicBezTo>
                    <a:pt x="30" y="44"/>
                    <a:pt x="29" y="43"/>
                    <a:pt x="29" y="41"/>
                  </a:cubicBezTo>
                  <a:cubicBezTo>
                    <a:pt x="29" y="40"/>
                    <a:pt x="30" y="39"/>
                    <a:pt x="31" y="39"/>
                  </a:cubicBezTo>
                  <a:cubicBezTo>
                    <a:pt x="54" y="39"/>
                    <a:pt x="54" y="39"/>
                    <a:pt x="54" y="39"/>
                  </a:cubicBezTo>
                  <a:cubicBezTo>
                    <a:pt x="55" y="39"/>
                    <a:pt x="56" y="40"/>
                    <a:pt x="56" y="41"/>
                  </a:cubicBezTo>
                  <a:cubicBezTo>
                    <a:pt x="56" y="43"/>
                    <a:pt x="55" y="44"/>
                    <a:pt x="54" y="44"/>
                  </a:cubicBezTo>
                  <a:cubicBezTo>
                    <a:pt x="31" y="44"/>
                    <a:pt x="31" y="44"/>
                    <a:pt x="31" y="44"/>
                  </a:cubicBezTo>
                  <a:close/>
                  <a:moveTo>
                    <a:pt x="31" y="56"/>
                  </a:moveTo>
                  <a:cubicBezTo>
                    <a:pt x="31" y="56"/>
                    <a:pt x="31" y="56"/>
                    <a:pt x="31" y="56"/>
                  </a:cubicBezTo>
                  <a:cubicBezTo>
                    <a:pt x="30" y="56"/>
                    <a:pt x="29" y="55"/>
                    <a:pt x="29" y="54"/>
                  </a:cubicBezTo>
                  <a:cubicBezTo>
                    <a:pt x="29" y="53"/>
                    <a:pt x="30" y="52"/>
                    <a:pt x="31" y="52"/>
                  </a:cubicBezTo>
                  <a:cubicBezTo>
                    <a:pt x="54" y="52"/>
                    <a:pt x="54" y="52"/>
                    <a:pt x="54" y="52"/>
                  </a:cubicBezTo>
                  <a:cubicBezTo>
                    <a:pt x="55" y="52"/>
                    <a:pt x="56" y="53"/>
                    <a:pt x="56" y="54"/>
                  </a:cubicBezTo>
                  <a:cubicBezTo>
                    <a:pt x="56" y="55"/>
                    <a:pt x="55" y="56"/>
                    <a:pt x="54" y="56"/>
                  </a:cubicBezTo>
                  <a:cubicBezTo>
                    <a:pt x="31" y="56"/>
                    <a:pt x="31" y="56"/>
                    <a:pt x="31" y="56"/>
                  </a:cubicBezTo>
                  <a:close/>
                  <a:moveTo>
                    <a:pt x="31" y="69"/>
                  </a:moveTo>
                  <a:cubicBezTo>
                    <a:pt x="31" y="69"/>
                    <a:pt x="31" y="69"/>
                    <a:pt x="31" y="69"/>
                  </a:cubicBezTo>
                  <a:cubicBezTo>
                    <a:pt x="30" y="69"/>
                    <a:pt x="29" y="68"/>
                    <a:pt x="29" y="66"/>
                  </a:cubicBezTo>
                  <a:cubicBezTo>
                    <a:pt x="29" y="65"/>
                    <a:pt x="30" y="64"/>
                    <a:pt x="31" y="64"/>
                  </a:cubicBezTo>
                  <a:cubicBezTo>
                    <a:pt x="86" y="64"/>
                    <a:pt x="86" y="64"/>
                    <a:pt x="86" y="64"/>
                  </a:cubicBezTo>
                  <a:cubicBezTo>
                    <a:pt x="87" y="64"/>
                    <a:pt x="89" y="65"/>
                    <a:pt x="89" y="66"/>
                  </a:cubicBezTo>
                  <a:cubicBezTo>
                    <a:pt x="89" y="68"/>
                    <a:pt x="87" y="69"/>
                    <a:pt x="86" y="69"/>
                  </a:cubicBezTo>
                  <a:cubicBezTo>
                    <a:pt x="31" y="69"/>
                    <a:pt x="31" y="69"/>
                    <a:pt x="31"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lumMod val="50000"/>
                    <a:lumOff val="50000"/>
                  </a:prstClr>
                </a:solidFill>
              </a:endParaRPr>
            </a:p>
          </p:txBody>
        </p:sp>
      </p:grpSp>
      <p:grpSp>
        <p:nvGrpSpPr>
          <p:cNvPr id="19" name="组合 18"/>
          <p:cNvGrpSpPr/>
          <p:nvPr/>
        </p:nvGrpSpPr>
        <p:grpSpPr>
          <a:xfrm>
            <a:off x="4764618" y="2605252"/>
            <a:ext cx="1299633" cy="1297517"/>
            <a:chOff x="4764618" y="2605252"/>
            <a:chExt cx="1299633" cy="1297517"/>
          </a:xfrm>
        </p:grpSpPr>
        <p:sp>
          <p:nvSpPr>
            <p:cNvPr id="20" name="Freeform 21"/>
            <p:cNvSpPr/>
            <p:nvPr/>
          </p:nvSpPr>
          <p:spPr bwMode="auto">
            <a:xfrm>
              <a:off x="4764618" y="2605252"/>
              <a:ext cx="1299633" cy="1297517"/>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noFill/>
            <a:ln>
              <a:solidFill>
                <a:srgbClr val="253566"/>
              </a:solidFill>
            </a:ln>
            <a:effectLst>
              <a:outerShdw blurRad="63500" algn="ctr" rotWithShape="0">
                <a:prstClr val="black">
                  <a:alpha val="40000"/>
                </a:prstClr>
              </a:outerShdw>
            </a:effectLst>
          </p:spPr>
          <p:txBody>
            <a:bodyPr/>
            <a:lstStyle/>
            <a:p>
              <a:endParaRPr lang="zh-CN" altLang="en-US" sz="2400">
                <a:solidFill>
                  <a:srgbClr val="253566"/>
                </a:solidFill>
              </a:endParaRPr>
            </a:p>
          </p:txBody>
        </p:sp>
        <p:sp>
          <p:nvSpPr>
            <p:cNvPr id="21" name="Rectangle 25"/>
            <p:cNvSpPr>
              <a:spLocks noChangeArrowheads="1"/>
            </p:cNvSpPr>
            <p:nvPr/>
          </p:nvSpPr>
          <p:spPr bwMode="auto">
            <a:xfrm>
              <a:off x="5248944" y="2829619"/>
              <a:ext cx="354264"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5333" dirty="0">
                  <a:solidFill>
                    <a:srgbClr val="253566"/>
                  </a:solidFill>
                  <a:latin typeface="Impact" pitchFamily="34" charset="0"/>
                </a:rPr>
                <a:t>S</a:t>
              </a:r>
            </a:p>
          </p:txBody>
        </p:sp>
      </p:grpSp>
      <p:grpSp>
        <p:nvGrpSpPr>
          <p:cNvPr id="22" name="组合 21"/>
          <p:cNvGrpSpPr/>
          <p:nvPr/>
        </p:nvGrpSpPr>
        <p:grpSpPr>
          <a:xfrm>
            <a:off x="6115051" y="2605252"/>
            <a:ext cx="1297516" cy="1297517"/>
            <a:chOff x="6115051" y="2605252"/>
            <a:chExt cx="1297516" cy="1297517"/>
          </a:xfrm>
        </p:grpSpPr>
        <p:sp>
          <p:nvSpPr>
            <p:cNvPr id="23" name="Freeform 22"/>
            <p:cNvSpPr/>
            <p:nvPr/>
          </p:nvSpPr>
          <p:spPr bwMode="auto">
            <a:xfrm>
              <a:off x="6115051" y="2605252"/>
              <a:ext cx="1297516" cy="1297517"/>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2400">
                <a:solidFill>
                  <a:prstClr val="white"/>
                </a:solidFill>
              </a:endParaRPr>
            </a:p>
          </p:txBody>
        </p:sp>
        <p:sp>
          <p:nvSpPr>
            <p:cNvPr id="24" name="Rectangle 26"/>
            <p:cNvSpPr>
              <a:spLocks noChangeArrowheads="1"/>
            </p:cNvSpPr>
            <p:nvPr/>
          </p:nvSpPr>
          <p:spPr bwMode="auto">
            <a:xfrm>
              <a:off x="6431713" y="2829619"/>
              <a:ext cx="556243"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5333" dirty="0">
                  <a:solidFill>
                    <a:prstClr val="white"/>
                  </a:solidFill>
                  <a:latin typeface="Impact" pitchFamily="34" charset="0"/>
                </a:rPr>
                <a:t>W</a:t>
              </a:r>
            </a:p>
          </p:txBody>
        </p:sp>
      </p:grpSp>
      <p:grpSp>
        <p:nvGrpSpPr>
          <p:cNvPr id="25" name="组合 24"/>
          <p:cNvGrpSpPr/>
          <p:nvPr/>
        </p:nvGrpSpPr>
        <p:grpSpPr>
          <a:xfrm>
            <a:off x="4764618" y="3955686"/>
            <a:ext cx="1299633" cy="1297517"/>
            <a:chOff x="4764618" y="3955686"/>
            <a:chExt cx="1299633" cy="1297517"/>
          </a:xfrm>
        </p:grpSpPr>
        <p:sp>
          <p:nvSpPr>
            <p:cNvPr id="26" name="Freeform 23"/>
            <p:cNvSpPr/>
            <p:nvPr/>
          </p:nvSpPr>
          <p:spPr bwMode="auto">
            <a:xfrm>
              <a:off x="4764618" y="3955686"/>
              <a:ext cx="1299633" cy="1297517"/>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2400">
                <a:solidFill>
                  <a:prstClr val="black">
                    <a:lumMod val="50000"/>
                    <a:lumOff val="50000"/>
                  </a:prstClr>
                </a:solidFill>
              </a:endParaRPr>
            </a:p>
          </p:txBody>
        </p:sp>
        <p:sp>
          <p:nvSpPr>
            <p:cNvPr id="27" name="Rectangle 27"/>
            <p:cNvSpPr>
              <a:spLocks noChangeArrowheads="1"/>
            </p:cNvSpPr>
            <p:nvPr/>
          </p:nvSpPr>
          <p:spPr bwMode="auto">
            <a:xfrm>
              <a:off x="5273193" y="4099619"/>
              <a:ext cx="373500"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5333" dirty="0">
                  <a:solidFill>
                    <a:prstClr val="white"/>
                  </a:solidFill>
                  <a:latin typeface="Impact" pitchFamily="34" charset="0"/>
                </a:rPr>
                <a:t>O</a:t>
              </a:r>
            </a:p>
          </p:txBody>
        </p:sp>
      </p:grpSp>
      <p:grpSp>
        <p:nvGrpSpPr>
          <p:cNvPr id="28" name="组合 27"/>
          <p:cNvGrpSpPr/>
          <p:nvPr/>
        </p:nvGrpSpPr>
        <p:grpSpPr>
          <a:xfrm>
            <a:off x="6115051" y="3955686"/>
            <a:ext cx="1297516" cy="1297517"/>
            <a:chOff x="6115051" y="3955686"/>
            <a:chExt cx="1297516" cy="1297517"/>
          </a:xfrm>
        </p:grpSpPr>
        <p:sp>
          <p:nvSpPr>
            <p:cNvPr id="29" name="Freeform 24"/>
            <p:cNvSpPr/>
            <p:nvPr/>
          </p:nvSpPr>
          <p:spPr bwMode="auto">
            <a:xfrm>
              <a:off x="6115051" y="3955686"/>
              <a:ext cx="1297516" cy="1297517"/>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noFill/>
            <a:ln>
              <a:solidFill>
                <a:srgbClr val="436A00"/>
              </a:solidFill>
            </a:ln>
            <a:effectLst>
              <a:outerShdw blurRad="63500" algn="ctr" rotWithShape="0">
                <a:prstClr val="black">
                  <a:alpha val="40000"/>
                </a:prstClr>
              </a:outerShdw>
            </a:effectLst>
          </p:spPr>
          <p:txBody>
            <a:bodyPr/>
            <a:lstStyle/>
            <a:p>
              <a:endParaRPr lang="zh-CN" altLang="en-US" sz="2400">
                <a:solidFill>
                  <a:srgbClr val="253566"/>
                </a:solidFill>
              </a:endParaRPr>
            </a:p>
          </p:txBody>
        </p:sp>
        <p:sp>
          <p:nvSpPr>
            <p:cNvPr id="30" name="Rectangle 28"/>
            <p:cNvSpPr>
              <a:spLocks noChangeArrowheads="1"/>
            </p:cNvSpPr>
            <p:nvPr/>
          </p:nvSpPr>
          <p:spPr bwMode="auto">
            <a:xfrm>
              <a:off x="6578396" y="4099619"/>
              <a:ext cx="315792"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5333" dirty="0">
                  <a:solidFill>
                    <a:srgbClr val="253566"/>
                  </a:solidFill>
                  <a:latin typeface="Impact" pitchFamily="34" charset="0"/>
                </a:rPr>
                <a:t>T</a:t>
              </a:r>
            </a:p>
          </p:txBody>
        </p:sp>
      </p:grpSp>
      <p:grpSp>
        <p:nvGrpSpPr>
          <p:cNvPr id="31" name="组合 30"/>
          <p:cNvGrpSpPr/>
          <p:nvPr/>
        </p:nvGrpSpPr>
        <p:grpSpPr>
          <a:xfrm>
            <a:off x="275494" y="2605252"/>
            <a:ext cx="3389781" cy="1170726"/>
            <a:chOff x="928914" y="5258565"/>
            <a:chExt cx="3389781" cy="1170726"/>
          </a:xfrm>
        </p:grpSpPr>
        <p:sp>
          <p:nvSpPr>
            <p:cNvPr id="32" name="矩形 31"/>
            <p:cNvSpPr/>
            <p:nvPr/>
          </p:nvSpPr>
          <p:spPr>
            <a:xfrm>
              <a:off x="2595164" y="5258565"/>
              <a:ext cx="1723531" cy="400101"/>
            </a:xfrm>
            <a:prstGeom prst="rect">
              <a:avLst/>
            </a:prstGeom>
          </p:spPr>
          <p:txBody>
            <a:bodyPr wrap="none" lIns="91431" tIns="45716" rIns="91431" bIns="45716">
              <a:spAutoFit/>
            </a:bodyPr>
            <a:lstStyle/>
            <a:p>
              <a:pPr algn="r"/>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z="2000" dirty="0">
                <a:solidFill>
                  <a:srgbClr val="253566"/>
                </a:solidFill>
                <a:latin typeface="方正粗谭黑简体" panose="02000000000000000000" pitchFamily="2" charset="-122"/>
                <a:ea typeface="方正粗谭黑简体" panose="02000000000000000000" pitchFamily="2" charset="-122"/>
              </a:endParaRPr>
            </a:p>
          </p:txBody>
        </p:sp>
        <p:sp>
          <p:nvSpPr>
            <p:cNvPr id="33"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grpSp>
        <p:nvGrpSpPr>
          <p:cNvPr id="34" name="组合 33"/>
          <p:cNvGrpSpPr/>
          <p:nvPr/>
        </p:nvGrpSpPr>
        <p:grpSpPr>
          <a:xfrm>
            <a:off x="8558898" y="2605252"/>
            <a:ext cx="3389781" cy="1170726"/>
            <a:chOff x="928914" y="5258565"/>
            <a:chExt cx="3389781" cy="1170726"/>
          </a:xfrm>
        </p:grpSpPr>
        <p:sp>
          <p:nvSpPr>
            <p:cNvPr id="35" name="矩形 34"/>
            <p:cNvSpPr/>
            <p:nvPr/>
          </p:nvSpPr>
          <p:spPr>
            <a:xfrm>
              <a:off x="928914" y="5258565"/>
              <a:ext cx="1723531" cy="400101"/>
            </a:xfrm>
            <a:prstGeom prst="rect">
              <a:avLst/>
            </a:prstGeom>
          </p:spPr>
          <p:txBody>
            <a:bodyPr wrap="none" lIns="91431" tIns="45716" rIns="91431" bIns="45716">
              <a:spAutoFit/>
            </a:bodyPr>
            <a:lstStyle/>
            <a:p>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z="2000" dirty="0">
                <a:solidFill>
                  <a:srgbClr val="253566"/>
                </a:solidFill>
                <a:latin typeface="方正粗谭黑简体" panose="02000000000000000000" pitchFamily="2" charset="-122"/>
                <a:ea typeface="方正粗谭黑简体" panose="02000000000000000000" pitchFamily="2" charset="-122"/>
              </a:endParaRPr>
            </a:p>
          </p:txBody>
        </p:sp>
        <p:sp>
          <p:nvSpPr>
            <p:cNvPr id="36"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grpSp>
        <p:nvGrpSpPr>
          <p:cNvPr id="37" name="组合 36"/>
          <p:cNvGrpSpPr/>
          <p:nvPr/>
        </p:nvGrpSpPr>
        <p:grpSpPr>
          <a:xfrm>
            <a:off x="275493" y="4141817"/>
            <a:ext cx="3389781" cy="1170726"/>
            <a:chOff x="928914" y="5258565"/>
            <a:chExt cx="3389781" cy="1170726"/>
          </a:xfrm>
        </p:grpSpPr>
        <p:sp>
          <p:nvSpPr>
            <p:cNvPr id="38" name="矩形 37"/>
            <p:cNvSpPr/>
            <p:nvPr/>
          </p:nvSpPr>
          <p:spPr>
            <a:xfrm>
              <a:off x="2595164" y="5258565"/>
              <a:ext cx="1723531" cy="400101"/>
            </a:xfrm>
            <a:prstGeom prst="rect">
              <a:avLst/>
            </a:prstGeom>
          </p:spPr>
          <p:txBody>
            <a:bodyPr wrap="none" lIns="91431" tIns="45716" rIns="91431" bIns="45716">
              <a:spAutoFit/>
            </a:bodyPr>
            <a:lstStyle/>
            <a:p>
              <a:pPr algn="r"/>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z="2000" dirty="0">
                <a:solidFill>
                  <a:srgbClr val="253566"/>
                </a:solidFill>
                <a:latin typeface="方正粗谭黑简体" panose="02000000000000000000" pitchFamily="2" charset="-122"/>
                <a:ea typeface="方正粗谭黑简体" panose="02000000000000000000" pitchFamily="2" charset="-122"/>
              </a:endParaRPr>
            </a:p>
          </p:txBody>
        </p:sp>
        <p:sp>
          <p:nvSpPr>
            <p:cNvPr id="39"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grpSp>
        <p:nvGrpSpPr>
          <p:cNvPr id="40" name="组合 39"/>
          <p:cNvGrpSpPr/>
          <p:nvPr/>
        </p:nvGrpSpPr>
        <p:grpSpPr>
          <a:xfrm>
            <a:off x="8558897" y="4141817"/>
            <a:ext cx="3389781" cy="1170726"/>
            <a:chOff x="928914" y="5258565"/>
            <a:chExt cx="3389781" cy="1170726"/>
          </a:xfrm>
        </p:grpSpPr>
        <p:sp>
          <p:nvSpPr>
            <p:cNvPr id="41" name="矩形 40"/>
            <p:cNvSpPr/>
            <p:nvPr/>
          </p:nvSpPr>
          <p:spPr>
            <a:xfrm>
              <a:off x="928914" y="5258565"/>
              <a:ext cx="1723531" cy="400101"/>
            </a:xfrm>
            <a:prstGeom prst="rect">
              <a:avLst/>
            </a:prstGeom>
          </p:spPr>
          <p:txBody>
            <a:bodyPr wrap="none" lIns="91431" tIns="45716" rIns="91431" bIns="45716">
              <a:spAutoFit/>
            </a:bodyPr>
            <a:lstStyle/>
            <a:p>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z="2000" dirty="0">
                <a:solidFill>
                  <a:srgbClr val="253566"/>
                </a:solidFill>
                <a:latin typeface="方正粗谭黑简体" panose="02000000000000000000" pitchFamily="2" charset="-122"/>
                <a:ea typeface="方正粗谭黑简体" panose="02000000000000000000" pitchFamily="2" charset="-122"/>
              </a:endParaRPr>
            </a:p>
          </p:txBody>
        </p:sp>
        <p:sp>
          <p:nvSpPr>
            <p:cNvPr id="42"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2362389085"/>
      </p:ext>
    </p:extLst>
  </p:cSld>
  <p:clrMapOvr>
    <a:masterClrMapping/>
  </p:clrMapOvr>
  <mc:AlternateContent xmlns:mc="http://schemas.openxmlformats.org/markup-compatibility/2006" xmlns:p14="http://schemas.microsoft.com/office/powerpoint/2010/main">
    <mc:Choice Requires="p14">
      <p:transition spd="slow" p14:dur="1500" advClick="0" advTm="8210">
        <p:random/>
      </p:transition>
    </mc:Choice>
    <mc:Fallback xmlns="">
      <p:transition spd="slow" advClick="0" advTm="821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9" fill="hold" nodeType="afterEffect" p14:presetBounceEnd="40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40000">
                                          <p:cBhvr additive="base">
                                            <p:cTn id="24" dur="10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25" dur="10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3" fill="hold" nodeType="withEffect" p14:presetBounceEnd="40000">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14:bounceEnd="40000">
                                          <p:cBhvr additive="base">
                                            <p:cTn id="28" dur="10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29" dur="10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12" fill="hold" nodeType="withEffect" p14:presetBounceEnd="40000">
                                      <p:stCondLst>
                                        <p:cond delay="500"/>
                                      </p:stCondLst>
                                      <p:childTnLst>
                                        <p:set>
                                          <p:cBhvr>
                                            <p:cTn id="31" dur="1" fill="hold">
                                              <p:stCondLst>
                                                <p:cond delay="0"/>
                                              </p:stCondLst>
                                            </p:cTn>
                                            <p:tgtEl>
                                              <p:spTgt spid="25"/>
                                            </p:tgtEl>
                                            <p:attrNameLst>
                                              <p:attrName>style.visibility</p:attrName>
                                            </p:attrNameLst>
                                          </p:cBhvr>
                                          <p:to>
                                            <p:strVal val="visible"/>
                                          </p:to>
                                        </p:set>
                                        <p:anim calcmode="lin" valueType="num" p14:bounceEnd="40000">
                                          <p:cBhvr additive="base">
                                            <p:cTn id="32" dur="10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33" dur="10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14:presetBounceEnd="40000">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14:bounceEnd="40000">
                                          <p:cBhvr additive="base">
                                            <p:cTn id="36" dur="10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37" dur="1000" fill="hold"/>
                                            <p:tgtEl>
                                              <p:spTgt spid="28"/>
                                            </p:tgtEl>
                                            <p:attrNameLst>
                                              <p:attrName>ppt_y</p:attrName>
                                            </p:attrNameLst>
                                          </p:cBhvr>
                                          <p:tavLst>
                                            <p:tav tm="0">
                                              <p:val>
                                                <p:strVal val="1+#ppt_h/2"/>
                                              </p:val>
                                            </p:tav>
                                            <p:tav tm="100000">
                                              <p:val>
                                                <p:strVal val="#ppt_y"/>
                                              </p:val>
                                            </p:tav>
                                          </p:tavLst>
                                        </p:anim>
                                      </p:childTnLst>
                                    </p:cTn>
                                  </p:par>
                                </p:childTnLst>
                              </p:cTn>
                            </p:par>
                            <p:par>
                              <p:cTn id="38" fill="hold">
                                <p:stCondLst>
                                  <p:cond delay="3450"/>
                                </p:stCondLst>
                                <p:childTnLst>
                                  <p:par>
                                    <p:cTn id="39" presetID="53" presetClass="entr" presetSubtype="16"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22" presetClass="entr" presetSubtype="2" fill="hold" nodeType="withEffect">
                                      <p:stCondLst>
                                        <p:cond delay="25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500"/>
                                            <p:tgtEl>
                                              <p:spTgt spid="31"/>
                                            </p:tgtEl>
                                          </p:cBhvr>
                                        </p:animEffect>
                                      </p:childTnLst>
                                    </p:cTn>
                                  </p:par>
                                </p:childTnLst>
                              </p:cTn>
                            </p:par>
                            <p:par>
                              <p:cTn id="47" fill="hold">
                                <p:stCondLst>
                                  <p:cond delay="4200"/>
                                </p:stCondLst>
                                <p:childTnLst>
                                  <p:par>
                                    <p:cTn id="48" presetID="53" presetClass="entr" presetSubtype="16"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par>
                                    <p:cTn id="53" presetID="22" presetClass="entr" presetSubtype="8" fill="hold" nodeType="withEffect">
                                      <p:stCondLst>
                                        <p:cond delay="25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par>
                              <p:cTn id="56" fill="hold">
                                <p:stCondLst>
                                  <p:cond delay="4950"/>
                                </p:stCondLst>
                                <p:childTnLst>
                                  <p:par>
                                    <p:cTn id="57" presetID="53" presetClass="entr" presetSubtype="16"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22" presetClass="entr" presetSubtype="2" fill="hold" nodeType="withEffect">
                                      <p:stCondLst>
                                        <p:cond delay="250"/>
                                      </p:stCondLst>
                                      <p:childTnLst>
                                        <p:set>
                                          <p:cBhvr>
                                            <p:cTn id="63" dur="1" fill="hold">
                                              <p:stCondLst>
                                                <p:cond delay="0"/>
                                              </p:stCondLst>
                                            </p:cTn>
                                            <p:tgtEl>
                                              <p:spTgt spid="37"/>
                                            </p:tgtEl>
                                            <p:attrNameLst>
                                              <p:attrName>style.visibility</p:attrName>
                                            </p:attrNameLst>
                                          </p:cBhvr>
                                          <p:to>
                                            <p:strVal val="visible"/>
                                          </p:to>
                                        </p:set>
                                        <p:animEffect transition="in" filter="wipe(right)">
                                          <p:cBhvr>
                                            <p:cTn id="64" dur="500"/>
                                            <p:tgtEl>
                                              <p:spTgt spid="37"/>
                                            </p:tgtEl>
                                          </p:cBhvr>
                                        </p:animEffect>
                                      </p:childTnLst>
                                    </p:cTn>
                                  </p:par>
                                </p:childTnLst>
                              </p:cTn>
                            </p:par>
                            <p:par>
                              <p:cTn id="65" fill="hold">
                                <p:stCondLst>
                                  <p:cond delay="5700"/>
                                </p:stCondLst>
                                <p:childTnLst>
                                  <p:par>
                                    <p:cTn id="66" presetID="53" presetClass="entr" presetSubtype="16"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22" presetClass="entr" presetSubtype="8"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9"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000" fill="hold"/>
                                            <p:tgtEl>
                                              <p:spTgt spid="19"/>
                                            </p:tgtEl>
                                            <p:attrNameLst>
                                              <p:attrName>ppt_x</p:attrName>
                                            </p:attrNameLst>
                                          </p:cBhvr>
                                          <p:tavLst>
                                            <p:tav tm="0">
                                              <p:val>
                                                <p:strVal val="0-#ppt_w/2"/>
                                              </p:val>
                                            </p:tav>
                                            <p:tav tm="100000">
                                              <p:val>
                                                <p:strVal val="#ppt_x"/>
                                              </p:val>
                                            </p:tav>
                                          </p:tavLst>
                                        </p:anim>
                                        <p:anim calcmode="lin" valueType="num">
                                          <p:cBhvr additive="base">
                                            <p:cTn id="25" dur="10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3" fill="hold"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1000" fill="hold"/>
                                            <p:tgtEl>
                                              <p:spTgt spid="22"/>
                                            </p:tgtEl>
                                            <p:attrNameLst>
                                              <p:attrName>ppt_x</p:attrName>
                                            </p:attrNameLst>
                                          </p:cBhvr>
                                          <p:tavLst>
                                            <p:tav tm="0">
                                              <p:val>
                                                <p:strVal val="1+#ppt_w/2"/>
                                              </p:val>
                                            </p:tav>
                                            <p:tav tm="100000">
                                              <p:val>
                                                <p:strVal val="#ppt_x"/>
                                              </p:val>
                                            </p:tav>
                                          </p:tavLst>
                                        </p:anim>
                                        <p:anim calcmode="lin" valueType="num">
                                          <p:cBhvr additive="base">
                                            <p:cTn id="29" dur="10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12" fill="hold" nodeType="withEffect">
                                      <p:stCondLst>
                                        <p:cond delay="5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1000" fill="hold"/>
                                            <p:tgtEl>
                                              <p:spTgt spid="25"/>
                                            </p:tgtEl>
                                            <p:attrNameLst>
                                              <p:attrName>ppt_x</p:attrName>
                                            </p:attrNameLst>
                                          </p:cBhvr>
                                          <p:tavLst>
                                            <p:tav tm="0">
                                              <p:val>
                                                <p:strVal val="0-#ppt_w/2"/>
                                              </p:val>
                                            </p:tav>
                                            <p:tav tm="100000">
                                              <p:val>
                                                <p:strVal val="#ppt_x"/>
                                              </p:val>
                                            </p:tav>
                                          </p:tavLst>
                                        </p:anim>
                                        <p:anim calcmode="lin" valueType="num">
                                          <p:cBhvr additive="base">
                                            <p:cTn id="33" dur="10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1+#ppt_h/2"/>
                                              </p:val>
                                            </p:tav>
                                            <p:tav tm="100000">
                                              <p:val>
                                                <p:strVal val="#ppt_y"/>
                                              </p:val>
                                            </p:tav>
                                          </p:tavLst>
                                        </p:anim>
                                      </p:childTnLst>
                                    </p:cTn>
                                  </p:par>
                                </p:childTnLst>
                              </p:cTn>
                            </p:par>
                            <p:par>
                              <p:cTn id="38" fill="hold">
                                <p:stCondLst>
                                  <p:cond delay="3450"/>
                                </p:stCondLst>
                                <p:childTnLst>
                                  <p:par>
                                    <p:cTn id="39" presetID="53" presetClass="entr" presetSubtype="16"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22" presetClass="entr" presetSubtype="2" fill="hold" nodeType="withEffect">
                                      <p:stCondLst>
                                        <p:cond delay="25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500"/>
                                            <p:tgtEl>
                                              <p:spTgt spid="31"/>
                                            </p:tgtEl>
                                          </p:cBhvr>
                                        </p:animEffect>
                                      </p:childTnLst>
                                    </p:cTn>
                                  </p:par>
                                </p:childTnLst>
                              </p:cTn>
                            </p:par>
                            <p:par>
                              <p:cTn id="47" fill="hold">
                                <p:stCondLst>
                                  <p:cond delay="4200"/>
                                </p:stCondLst>
                                <p:childTnLst>
                                  <p:par>
                                    <p:cTn id="48" presetID="53" presetClass="entr" presetSubtype="16"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par>
                                    <p:cTn id="53" presetID="22" presetClass="entr" presetSubtype="8" fill="hold" nodeType="withEffect">
                                      <p:stCondLst>
                                        <p:cond delay="25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par>
                              <p:cTn id="56" fill="hold">
                                <p:stCondLst>
                                  <p:cond delay="4950"/>
                                </p:stCondLst>
                                <p:childTnLst>
                                  <p:par>
                                    <p:cTn id="57" presetID="53" presetClass="entr" presetSubtype="16"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22" presetClass="entr" presetSubtype="2" fill="hold" nodeType="withEffect">
                                      <p:stCondLst>
                                        <p:cond delay="250"/>
                                      </p:stCondLst>
                                      <p:childTnLst>
                                        <p:set>
                                          <p:cBhvr>
                                            <p:cTn id="63" dur="1" fill="hold">
                                              <p:stCondLst>
                                                <p:cond delay="0"/>
                                              </p:stCondLst>
                                            </p:cTn>
                                            <p:tgtEl>
                                              <p:spTgt spid="37"/>
                                            </p:tgtEl>
                                            <p:attrNameLst>
                                              <p:attrName>style.visibility</p:attrName>
                                            </p:attrNameLst>
                                          </p:cBhvr>
                                          <p:to>
                                            <p:strVal val="visible"/>
                                          </p:to>
                                        </p:set>
                                        <p:animEffect transition="in" filter="wipe(right)">
                                          <p:cBhvr>
                                            <p:cTn id="64" dur="500"/>
                                            <p:tgtEl>
                                              <p:spTgt spid="37"/>
                                            </p:tgtEl>
                                          </p:cBhvr>
                                        </p:animEffect>
                                      </p:childTnLst>
                                    </p:cTn>
                                  </p:par>
                                </p:childTnLst>
                              </p:cTn>
                            </p:par>
                            <p:par>
                              <p:cTn id="65" fill="hold">
                                <p:stCondLst>
                                  <p:cond delay="5700"/>
                                </p:stCondLst>
                                <p:childTnLst>
                                  <p:par>
                                    <p:cTn id="66" presetID="53" presetClass="entr" presetSubtype="16"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22" presetClass="entr" presetSubtype="8"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110694"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二、添加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右箭头 6"/>
          <p:cNvSpPr/>
          <p:nvPr/>
        </p:nvSpPr>
        <p:spPr>
          <a:xfrm>
            <a:off x="1481325" y="1812594"/>
            <a:ext cx="9587155" cy="2496215"/>
          </a:xfrm>
          <a:prstGeom prst="rightArrow">
            <a:avLst/>
          </a:prstGeom>
          <a:solidFill>
            <a:srgbClr val="1D2D46"/>
          </a:solidFill>
          <a:ln>
            <a:noFill/>
          </a:ln>
          <a:effectLst>
            <a:outerShdw blurRad="63500" algn="ctr" rotWithShape="0">
              <a:prstClr val="black">
                <a:alpha val="40000"/>
              </a:prstClr>
            </a:outerShdw>
          </a:effectLst>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宋体" panose="02010600030101010101" pitchFamily="2" charset="-122"/>
              <a:cs typeface="+mn-cs"/>
            </a:endParaRPr>
          </a:p>
        </p:txBody>
      </p:sp>
      <p:cxnSp>
        <p:nvCxnSpPr>
          <p:cNvPr id="8" name="直接连接符 7"/>
          <p:cNvCxnSpPr/>
          <p:nvPr/>
        </p:nvCxnSpPr>
        <p:spPr>
          <a:xfrm>
            <a:off x="2116685" y="3536841"/>
            <a:ext cx="0" cy="956034"/>
          </a:xfrm>
          <a:prstGeom prst="line">
            <a:avLst/>
          </a:prstGeom>
          <a:ln w="12700">
            <a:solidFill>
              <a:srgbClr val="25356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79151" y="3536841"/>
            <a:ext cx="0" cy="956034"/>
          </a:xfrm>
          <a:prstGeom prst="line">
            <a:avLst/>
          </a:prstGeom>
          <a:ln w="12700">
            <a:solidFill>
              <a:srgbClr val="25356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440746" y="3536841"/>
            <a:ext cx="0" cy="956034"/>
          </a:xfrm>
          <a:prstGeom prst="line">
            <a:avLst/>
          </a:prstGeom>
          <a:ln w="12700">
            <a:solidFill>
              <a:srgbClr val="25356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091531" y="3536841"/>
            <a:ext cx="0" cy="956034"/>
          </a:xfrm>
          <a:prstGeom prst="line">
            <a:avLst/>
          </a:prstGeom>
          <a:ln w="12700">
            <a:solidFill>
              <a:srgbClr val="25356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103140" y="2590800"/>
            <a:ext cx="2027090" cy="939802"/>
          </a:xfrm>
          <a:prstGeom prst="roundRect">
            <a:avLst>
              <a:gd name="adj" fmla="val 50000"/>
            </a:avLst>
          </a:prstGeom>
          <a:solidFill>
            <a:srgbClr val="253566">
              <a:alpha val="90000"/>
            </a:srgbClr>
          </a:solidFill>
          <a:ln w="15875">
            <a:solidFill>
              <a:schemeClr val="bg1"/>
            </a:solidFill>
          </a:ln>
          <a:effectLst>
            <a:outerShdw blurRad="330200" dist="215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圆角矩形 12"/>
          <p:cNvSpPr/>
          <p:nvPr/>
        </p:nvSpPr>
        <p:spPr>
          <a:xfrm>
            <a:off x="3756017" y="2590800"/>
            <a:ext cx="2027090" cy="939802"/>
          </a:xfrm>
          <a:prstGeom prst="roundRect">
            <a:avLst>
              <a:gd name="adj" fmla="val 50000"/>
            </a:avLst>
          </a:prstGeom>
          <a:solidFill>
            <a:srgbClr val="253566">
              <a:alpha val="90000"/>
            </a:srgbClr>
          </a:solidFill>
          <a:ln w="15875">
            <a:solidFill>
              <a:schemeClr val="bg1"/>
            </a:solidFill>
          </a:ln>
          <a:effectLst>
            <a:outerShdw blurRad="330200" dist="215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mpact" panose="020B0806030902050204" pitchFamily="34" charset="0"/>
              <a:ea typeface="宋体" panose="02010600030101010101" pitchFamily="2" charset="-122"/>
            </a:endParaRPr>
          </a:p>
        </p:txBody>
      </p:sp>
      <p:sp>
        <p:nvSpPr>
          <p:cNvPr id="14" name="圆角矩形 13"/>
          <p:cNvSpPr/>
          <p:nvPr/>
        </p:nvSpPr>
        <p:spPr>
          <a:xfrm>
            <a:off x="6408893" y="2590800"/>
            <a:ext cx="2027090" cy="939802"/>
          </a:xfrm>
          <a:prstGeom prst="roundRect">
            <a:avLst>
              <a:gd name="adj" fmla="val 50000"/>
            </a:avLst>
          </a:prstGeom>
          <a:solidFill>
            <a:srgbClr val="253566">
              <a:alpha val="90000"/>
            </a:srgbClr>
          </a:solidFill>
          <a:ln w="15875">
            <a:solidFill>
              <a:schemeClr val="bg1"/>
            </a:solidFill>
          </a:ln>
          <a:effectLst>
            <a:outerShdw blurRad="330200" dist="215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mpact" panose="020B0806030902050204" pitchFamily="34" charset="0"/>
              <a:ea typeface="宋体" panose="02010600030101010101" pitchFamily="2" charset="-122"/>
            </a:endParaRPr>
          </a:p>
        </p:txBody>
      </p:sp>
      <p:sp>
        <p:nvSpPr>
          <p:cNvPr id="15" name="圆角矩形 14"/>
          <p:cNvSpPr/>
          <p:nvPr/>
        </p:nvSpPr>
        <p:spPr>
          <a:xfrm>
            <a:off x="9061770" y="2590800"/>
            <a:ext cx="2027090" cy="939802"/>
          </a:xfrm>
          <a:prstGeom prst="roundRect">
            <a:avLst>
              <a:gd name="adj" fmla="val 50000"/>
            </a:avLst>
          </a:prstGeom>
          <a:solidFill>
            <a:srgbClr val="253566">
              <a:alpha val="90000"/>
            </a:srgbClr>
          </a:solidFill>
          <a:ln w="15875">
            <a:solidFill>
              <a:schemeClr val="bg1"/>
            </a:solidFill>
          </a:ln>
          <a:effectLst>
            <a:outerShdw blurRad="330200" dist="215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mpact" panose="020B0806030902050204" pitchFamily="34" charset="0"/>
              <a:ea typeface="宋体" panose="02010600030101010101" pitchFamily="2" charset="-122"/>
            </a:endParaRPr>
          </a:p>
        </p:txBody>
      </p:sp>
      <p:grpSp>
        <p:nvGrpSpPr>
          <p:cNvPr id="16" name="组合 15"/>
          <p:cNvGrpSpPr/>
          <p:nvPr/>
        </p:nvGrpSpPr>
        <p:grpSpPr>
          <a:xfrm>
            <a:off x="1357207" y="2876337"/>
            <a:ext cx="248236" cy="302576"/>
            <a:chOff x="3683997" y="856343"/>
            <a:chExt cx="576394" cy="702571"/>
          </a:xfrm>
          <a:solidFill>
            <a:schemeClr val="bg1"/>
          </a:solidFill>
        </p:grpSpPr>
        <p:sp>
          <p:nvSpPr>
            <p:cNvPr id="17"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18"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grpSp>
      <p:grpSp>
        <p:nvGrpSpPr>
          <p:cNvPr id="19" name="组合 18"/>
          <p:cNvGrpSpPr/>
          <p:nvPr/>
        </p:nvGrpSpPr>
        <p:grpSpPr>
          <a:xfrm>
            <a:off x="4041044" y="2892719"/>
            <a:ext cx="290762" cy="269812"/>
            <a:chOff x="7903081" y="894379"/>
            <a:chExt cx="675141" cy="626498"/>
          </a:xfrm>
          <a:solidFill>
            <a:schemeClr val="bg1"/>
          </a:solidFill>
        </p:grpSpPr>
        <p:sp>
          <p:nvSpPr>
            <p:cNvPr id="20"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21"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22"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grpSp>
      <p:grpSp>
        <p:nvGrpSpPr>
          <p:cNvPr id="23" name="组合 22"/>
          <p:cNvGrpSpPr/>
          <p:nvPr/>
        </p:nvGrpSpPr>
        <p:grpSpPr>
          <a:xfrm>
            <a:off x="6737560" y="2876337"/>
            <a:ext cx="307930" cy="302576"/>
            <a:chOff x="5037571" y="856343"/>
            <a:chExt cx="715006" cy="702571"/>
          </a:xfrm>
          <a:solidFill>
            <a:schemeClr val="bg1"/>
          </a:solidFill>
        </p:grpSpPr>
        <p:sp>
          <p:nvSpPr>
            <p:cNvPr id="24"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25"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26"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grpSp>
      <p:grpSp>
        <p:nvGrpSpPr>
          <p:cNvPr id="27" name="组合 26"/>
          <p:cNvGrpSpPr/>
          <p:nvPr/>
        </p:nvGrpSpPr>
        <p:grpSpPr>
          <a:xfrm>
            <a:off x="9415345" y="2883425"/>
            <a:ext cx="305410" cy="288400"/>
            <a:chOff x="6460269" y="872801"/>
            <a:chExt cx="709154" cy="669655"/>
          </a:xfrm>
          <a:solidFill>
            <a:schemeClr val="bg1"/>
          </a:solidFill>
        </p:grpSpPr>
        <p:sp>
          <p:nvSpPr>
            <p:cNvPr id="28"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sp>
          <p:nvSpPr>
            <p:cNvPr id="29"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Impact" panose="020B0806030902050204" pitchFamily="34" charset="0"/>
                <a:ea typeface="宋体" panose="02010600030101010101" pitchFamily="2" charset="-122"/>
              </a:endParaRPr>
            </a:p>
          </p:txBody>
        </p:sp>
      </p:grpSp>
      <p:sp>
        <p:nvSpPr>
          <p:cNvPr id="30" name="矩形 29"/>
          <p:cNvSpPr/>
          <p:nvPr/>
        </p:nvSpPr>
        <p:spPr>
          <a:xfrm>
            <a:off x="1748689" y="2844663"/>
            <a:ext cx="1050288" cy="369332"/>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title here</a:t>
            </a:r>
          </a:p>
        </p:txBody>
      </p:sp>
      <p:sp>
        <p:nvSpPr>
          <p:cNvPr id="31" name="矩形 30"/>
          <p:cNvSpPr/>
          <p:nvPr/>
        </p:nvSpPr>
        <p:spPr>
          <a:xfrm>
            <a:off x="4439741" y="2844663"/>
            <a:ext cx="1050288" cy="369332"/>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title here</a:t>
            </a:r>
          </a:p>
        </p:txBody>
      </p:sp>
      <p:sp>
        <p:nvSpPr>
          <p:cNvPr id="32" name="矩形 31"/>
          <p:cNvSpPr/>
          <p:nvPr/>
        </p:nvSpPr>
        <p:spPr>
          <a:xfrm>
            <a:off x="7103879" y="2844663"/>
            <a:ext cx="1050288" cy="369332"/>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title here</a:t>
            </a:r>
          </a:p>
        </p:txBody>
      </p:sp>
      <p:sp>
        <p:nvSpPr>
          <p:cNvPr id="33" name="矩形 32"/>
          <p:cNvSpPr/>
          <p:nvPr/>
        </p:nvSpPr>
        <p:spPr>
          <a:xfrm>
            <a:off x="9786740" y="2844663"/>
            <a:ext cx="1050288" cy="369332"/>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title here</a:t>
            </a:r>
          </a:p>
        </p:txBody>
      </p:sp>
      <p:grpSp>
        <p:nvGrpSpPr>
          <p:cNvPr id="34" name="组合 33"/>
          <p:cNvGrpSpPr/>
          <p:nvPr/>
        </p:nvGrpSpPr>
        <p:grpSpPr>
          <a:xfrm>
            <a:off x="941793" y="4678812"/>
            <a:ext cx="2349784" cy="1378435"/>
            <a:chOff x="1234763" y="4059837"/>
            <a:chExt cx="2584762" cy="1378435"/>
          </a:xfrm>
        </p:grpSpPr>
        <p:sp>
          <p:nvSpPr>
            <p:cNvPr id="35" name="文本框 34"/>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6" name="文本框 35"/>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37" name="组合 36"/>
          <p:cNvGrpSpPr/>
          <p:nvPr/>
        </p:nvGrpSpPr>
        <p:grpSpPr>
          <a:xfrm>
            <a:off x="3604259" y="4678812"/>
            <a:ext cx="2349784" cy="1363921"/>
            <a:chOff x="1234763" y="4059837"/>
            <a:chExt cx="2584762" cy="1363921"/>
          </a:xfrm>
        </p:grpSpPr>
        <p:sp>
          <p:nvSpPr>
            <p:cNvPr id="38" name="文本框 37"/>
            <p:cNvSpPr txBox="1"/>
            <p:nvPr/>
          </p:nvSpPr>
          <p:spPr bwMode="auto">
            <a:xfrm>
              <a:off x="1405734" y="4394565"/>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9" name="文本框 38"/>
            <p:cNvSpPr txBox="1"/>
            <p:nvPr/>
          </p:nvSpPr>
          <p:spPr bwMode="auto">
            <a:xfrm>
              <a:off x="1234763" y="4059837"/>
              <a:ext cx="2584762" cy="369332"/>
            </a:xfrm>
            <a:prstGeom prst="rect">
              <a:avLst/>
            </a:prstGeom>
            <a:noFill/>
          </p:spPr>
          <p:txBody>
            <a:bodyPr wrap="square">
              <a:spAutoFit/>
            </a:bodyPr>
            <a:lstStyle/>
            <a:p>
              <a:pPr algn="ct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40" name="组合 39"/>
          <p:cNvGrpSpPr/>
          <p:nvPr/>
        </p:nvGrpSpPr>
        <p:grpSpPr>
          <a:xfrm>
            <a:off x="6247546" y="4678812"/>
            <a:ext cx="2349784" cy="1363921"/>
            <a:chOff x="1234763" y="4059837"/>
            <a:chExt cx="2584762" cy="1363921"/>
          </a:xfrm>
        </p:grpSpPr>
        <p:sp>
          <p:nvSpPr>
            <p:cNvPr id="41" name="文本框 40"/>
            <p:cNvSpPr txBox="1"/>
            <p:nvPr/>
          </p:nvSpPr>
          <p:spPr bwMode="auto">
            <a:xfrm>
              <a:off x="1405734" y="4394565"/>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2" name="文本框 41"/>
            <p:cNvSpPr txBox="1"/>
            <p:nvPr/>
          </p:nvSpPr>
          <p:spPr bwMode="auto">
            <a:xfrm>
              <a:off x="1234763" y="4059837"/>
              <a:ext cx="2584762" cy="369332"/>
            </a:xfrm>
            <a:prstGeom prst="rect">
              <a:avLst/>
            </a:prstGeom>
            <a:noFill/>
          </p:spPr>
          <p:txBody>
            <a:bodyPr wrap="square">
              <a:spAutoFit/>
            </a:bodyPr>
            <a:lstStyle/>
            <a:p>
              <a:pPr algn="ct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43" name="组合 42"/>
          <p:cNvGrpSpPr/>
          <p:nvPr/>
        </p:nvGrpSpPr>
        <p:grpSpPr>
          <a:xfrm>
            <a:off x="8916639" y="4678812"/>
            <a:ext cx="2349784" cy="1363921"/>
            <a:chOff x="1234763" y="4059837"/>
            <a:chExt cx="2584762" cy="1363921"/>
          </a:xfrm>
        </p:grpSpPr>
        <p:sp>
          <p:nvSpPr>
            <p:cNvPr id="44" name="文本框 43"/>
            <p:cNvSpPr txBox="1"/>
            <p:nvPr/>
          </p:nvSpPr>
          <p:spPr bwMode="auto">
            <a:xfrm>
              <a:off x="1405734" y="4394565"/>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5" name="文本框 44"/>
            <p:cNvSpPr txBox="1"/>
            <p:nvPr/>
          </p:nvSpPr>
          <p:spPr bwMode="auto">
            <a:xfrm>
              <a:off x="1234763" y="4059837"/>
              <a:ext cx="2584762" cy="369332"/>
            </a:xfrm>
            <a:prstGeom prst="rect">
              <a:avLst/>
            </a:prstGeom>
            <a:noFill/>
          </p:spPr>
          <p:txBody>
            <a:bodyPr wrap="square">
              <a:spAutoFit/>
            </a:bodyPr>
            <a:lstStyle/>
            <a:p>
              <a:pPr algn="ct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spTree>
    <p:extLst>
      <p:ext uri="{BB962C8B-B14F-4D97-AF65-F5344CB8AC3E}">
        <p14:creationId xmlns:p14="http://schemas.microsoft.com/office/powerpoint/2010/main" val="4104051763"/>
      </p:ext>
    </p:extLst>
  </p:cSld>
  <p:clrMapOvr>
    <a:masterClrMapping/>
  </p:clrMapOvr>
  <mc:AlternateContent xmlns:mc="http://schemas.openxmlformats.org/markup-compatibility/2006" xmlns:p14="http://schemas.microsoft.com/office/powerpoint/2010/main">
    <mc:Choice Requires="p14">
      <p:transition spd="slow" p14:dur="1500" advClick="0" advTm="9154">
        <p:random/>
      </p:transition>
    </mc:Choice>
    <mc:Fallback xmlns="">
      <p:transition spd="slow" advClick="0" advTm="915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par>
                                <p:cTn id="25" presetID="37"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450" decel="100000" fill="hold"/>
                                        <p:tgtEl>
                                          <p:spTgt spid="12"/>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2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450" decel="100000" fill="hold"/>
                                        <p:tgtEl>
                                          <p:spTgt spid="13"/>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450" decel="100000" fill="hold"/>
                                        <p:tgtEl>
                                          <p:spTgt spid="14"/>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6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anim calcmode="lin" valueType="num">
                                      <p:cBhvr>
                                        <p:cTn id="46" dur="500" fill="hold"/>
                                        <p:tgtEl>
                                          <p:spTgt spid="15"/>
                                        </p:tgtEl>
                                        <p:attrNameLst>
                                          <p:attrName>ppt_x</p:attrName>
                                        </p:attrNameLst>
                                      </p:cBhvr>
                                      <p:tavLst>
                                        <p:tav tm="0">
                                          <p:val>
                                            <p:strVal val="#ppt_x"/>
                                          </p:val>
                                        </p:tav>
                                        <p:tav tm="100000">
                                          <p:val>
                                            <p:strVal val="#ppt_x"/>
                                          </p:val>
                                        </p:tav>
                                      </p:tavLst>
                                    </p:anim>
                                    <p:anim calcmode="lin" valueType="num">
                                      <p:cBhvr>
                                        <p:cTn id="47" dur="450" decel="100000" fill="hold"/>
                                        <p:tgtEl>
                                          <p:spTgt spid="15"/>
                                        </p:tgtEl>
                                        <p:attrNameLst>
                                          <p:attrName>ppt_y</p:attrName>
                                        </p:attrNameLst>
                                      </p:cBhvr>
                                      <p:tavLst>
                                        <p:tav tm="0">
                                          <p:val>
                                            <p:strVal val="#ppt_y+1"/>
                                          </p:val>
                                        </p:tav>
                                        <p:tav tm="100000">
                                          <p:val>
                                            <p:strVal val="#ppt_y-.03"/>
                                          </p:val>
                                        </p:tav>
                                      </p:tavLst>
                                    </p:anim>
                                    <p:anim calcmode="lin" valueType="num">
                                      <p:cBhvr>
                                        <p:cTn id="48"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49" fill="hold">
                            <p:stCondLst>
                              <p:cond delay="2800"/>
                            </p:stCondLst>
                            <p:childTnLst>
                              <p:par>
                                <p:cTn id="50" presetID="53" presetClass="entr" presetSubtype="16"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0"/>
                                  </p:stCondLst>
                                  <p:iterate type="lt">
                                    <p:tmPct val="10000"/>
                                  </p:iterate>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22" presetClass="entr" presetSubtype="1"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up)">
                                      <p:cBhvr>
                                        <p:cTn id="62" dur="500"/>
                                        <p:tgtEl>
                                          <p:spTgt spid="8"/>
                                        </p:tgtEl>
                                      </p:cBhvr>
                                    </p:animEffect>
                                  </p:childTnLst>
                                </p:cTn>
                              </p:par>
                            </p:childTnLst>
                          </p:cTn>
                        </p:par>
                        <p:par>
                          <p:cTn id="63" fill="hold">
                            <p:stCondLst>
                              <p:cond delay="3700"/>
                            </p:stCondLst>
                            <p:childTnLst>
                              <p:par>
                                <p:cTn id="64" presetID="16" presetClass="entr" presetSubtype="37"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barn(outVertical)">
                                      <p:cBhvr>
                                        <p:cTn id="66" dur="500"/>
                                        <p:tgtEl>
                                          <p:spTgt spid="34"/>
                                        </p:tgtEl>
                                      </p:cBhvr>
                                    </p:animEffect>
                                  </p:childTnLst>
                                </p:cTn>
                              </p:par>
                            </p:childTnLst>
                          </p:cTn>
                        </p:par>
                        <p:par>
                          <p:cTn id="67" fill="hold">
                            <p:stCondLst>
                              <p:cond delay="4200"/>
                            </p:stCondLst>
                            <p:childTnLst>
                              <p:par>
                                <p:cTn id="68" presetID="53" presetClass="entr" presetSubtype="16"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grpId="0" nodeType="withEffect">
                                  <p:stCondLst>
                                    <p:cond delay="0"/>
                                  </p:stCondLst>
                                  <p:iterate type="lt">
                                    <p:tmPct val="10000"/>
                                  </p:iterate>
                                  <p:childTnLst>
                                    <p:set>
                                      <p:cBhvr>
                                        <p:cTn id="74" dur="1" fill="hold">
                                          <p:stCondLst>
                                            <p:cond delay="0"/>
                                          </p:stCondLst>
                                        </p:cTn>
                                        <p:tgtEl>
                                          <p:spTgt spid="31"/>
                                        </p:tgtEl>
                                        <p:attrNameLst>
                                          <p:attrName>style.visibility</p:attrName>
                                        </p:attrNameLst>
                                      </p:cBhvr>
                                      <p:to>
                                        <p:strVal val="visible"/>
                                      </p:to>
                                    </p:set>
                                    <p:anim calcmode="lin" valueType="num">
                                      <p:cBhvr>
                                        <p:cTn id="75" dur="500" fill="hold"/>
                                        <p:tgtEl>
                                          <p:spTgt spid="31"/>
                                        </p:tgtEl>
                                        <p:attrNameLst>
                                          <p:attrName>ppt_w</p:attrName>
                                        </p:attrNameLst>
                                      </p:cBhvr>
                                      <p:tavLst>
                                        <p:tav tm="0">
                                          <p:val>
                                            <p:fltVal val="0"/>
                                          </p:val>
                                        </p:tav>
                                        <p:tav tm="100000">
                                          <p:val>
                                            <p:strVal val="#ppt_w"/>
                                          </p:val>
                                        </p:tav>
                                      </p:tavLst>
                                    </p:anim>
                                    <p:anim calcmode="lin" valueType="num">
                                      <p:cBhvr>
                                        <p:cTn id="76" dur="500" fill="hold"/>
                                        <p:tgtEl>
                                          <p:spTgt spid="31"/>
                                        </p:tgtEl>
                                        <p:attrNameLst>
                                          <p:attrName>ppt_h</p:attrName>
                                        </p:attrNameLst>
                                      </p:cBhvr>
                                      <p:tavLst>
                                        <p:tav tm="0">
                                          <p:val>
                                            <p:fltVal val="0"/>
                                          </p:val>
                                        </p:tav>
                                        <p:tav tm="100000">
                                          <p:val>
                                            <p:strVal val="#ppt_h"/>
                                          </p:val>
                                        </p:tav>
                                      </p:tavLst>
                                    </p:anim>
                                    <p:animEffect transition="in" filter="fade">
                                      <p:cBhvr>
                                        <p:cTn id="77" dur="500"/>
                                        <p:tgtEl>
                                          <p:spTgt spid="31"/>
                                        </p:tgtEl>
                                      </p:cBhvr>
                                    </p:animEffect>
                                  </p:childTnLst>
                                </p:cTn>
                              </p:par>
                              <p:par>
                                <p:cTn id="78" presetID="22" presetClass="entr" presetSubtype="1"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ipe(up)">
                                      <p:cBhvr>
                                        <p:cTn id="80" dur="500"/>
                                        <p:tgtEl>
                                          <p:spTgt spid="9"/>
                                        </p:tgtEl>
                                      </p:cBhvr>
                                    </p:animEffect>
                                  </p:childTnLst>
                                </p:cTn>
                              </p:par>
                            </p:childTnLst>
                          </p:cTn>
                        </p:par>
                        <p:par>
                          <p:cTn id="81" fill="hold">
                            <p:stCondLst>
                              <p:cond delay="5100"/>
                            </p:stCondLst>
                            <p:childTnLst>
                              <p:par>
                                <p:cTn id="82" presetID="16" presetClass="entr" presetSubtype="37"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barn(outVertical)">
                                      <p:cBhvr>
                                        <p:cTn id="84" dur="500"/>
                                        <p:tgtEl>
                                          <p:spTgt spid="37"/>
                                        </p:tgtEl>
                                      </p:cBhvr>
                                    </p:animEffect>
                                  </p:childTnLst>
                                </p:cTn>
                              </p:par>
                            </p:childTnLst>
                          </p:cTn>
                        </p:par>
                        <p:par>
                          <p:cTn id="85" fill="hold">
                            <p:stCondLst>
                              <p:cond delay="5600"/>
                            </p:stCondLst>
                            <p:childTnLst>
                              <p:par>
                                <p:cTn id="86" presetID="53" presetClass="entr" presetSubtype="16"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p:cTn id="88" dur="500" fill="hold"/>
                                        <p:tgtEl>
                                          <p:spTgt spid="23"/>
                                        </p:tgtEl>
                                        <p:attrNameLst>
                                          <p:attrName>ppt_w</p:attrName>
                                        </p:attrNameLst>
                                      </p:cBhvr>
                                      <p:tavLst>
                                        <p:tav tm="0">
                                          <p:val>
                                            <p:fltVal val="0"/>
                                          </p:val>
                                        </p:tav>
                                        <p:tav tm="100000">
                                          <p:val>
                                            <p:strVal val="#ppt_w"/>
                                          </p:val>
                                        </p:tav>
                                      </p:tavLst>
                                    </p:anim>
                                    <p:anim calcmode="lin" valueType="num">
                                      <p:cBhvr>
                                        <p:cTn id="89" dur="500" fill="hold"/>
                                        <p:tgtEl>
                                          <p:spTgt spid="23"/>
                                        </p:tgtEl>
                                        <p:attrNameLst>
                                          <p:attrName>ppt_h</p:attrName>
                                        </p:attrNameLst>
                                      </p:cBhvr>
                                      <p:tavLst>
                                        <p:tav tm="0">
                                          <p:val>
                                            <p:fltVal val="0"/>
                                          </p:val>
                                        </p:tav>
                                        <p:tav tm="100000">
                                          <p:val>
                                            <p:strVal val="#ppt_h"/>
                                          </p:val>
                                        </p:tav>
                                      </p:tavLst>
                                    </p:anim>
                                    <p:animEffect transition="in" filter="fade">
                                      <p:cBhvr>
                                        <p:cTn id="90" dur="500"/>
                                        <p:tgtEl>
                                          <p:spTgt spid="23"/>
                                        </p:tgtEl>
                                      </p:cBhvr>
                                    </p:animEffect>
                                  </p:childTnLst>
                                </p:cTn>
                              </p:par>
                              <p:par>
                                <p:cTn id="91" presetID="53" presetClass="entr" presetSubtype="16" fill="hold" grpId="0" nodeType="withEffect">
                                  <p:stCondLst>
                                    <p:cond delay="0"/>
                                  </p:stCondLst>
                                  <p:iterate type="lt">
                                    <p:tmPct val="10000"/>
                                  </p:iterate>
                                  <p:childTnLst>
                                    <p:set>
                                      <p:cBhvr>
                                        <p:cTn id="92" dur="1" fill="hold">
                                          <p:stCondLst>
                                            <p:cond delay="0"/>
                                          </p:stCondLst>
                                        </p:cTn>
                                        <p:tgtEl>
                                          <p:spTgt spid="32"/>
                                        </p:tgtEl>
                                        <p:attrNameLst>
                                          <p:attrName>style.visibility</p:attrName>
                                        </p:attrNameLst>
                                      </p:cBhvr>
                                      <p:to>
                                        <p:strVal val="visible"/>
                                      </p:to>
                                    </p:set>
                                    <p:anim calcmode="lin" valueType="num">
                                      <p:cBhvr>
                                        <p:cTn id="93" dur="500" fill="hold"/>
                                        <p:tgtEl>
                                          <p:spTgt spid="32"/>
                                        </p:tgtEl>
                                        <p:attrNameLst>
                                          <p:attrName>ppt_w</p:attrName>
                                        </p:attrNameLst>
                                      </p:cBhvr>
                                      <p:tavLst>
                                        <p:tav tm="0">
                                          <p:val>
                                            <p:fltVal val="0"/>
                                          </p:val>
                                        </p:tav>
                                        <p:tav tm="100000">
                                          <p:val>
                                            <p:strVal val="#ppt_w"/>
                                          </p:val>
                                        </p:tav>
                                      </p:tavLst>
                                    </p:anim>
                                    <p:anim calcmode="lin" valueType="num">
                                      <p:cBhvr>
                                        <p:cTn id="94" dur="500" fill="hold"/>
                                        <p:tgtEl>
                                          <p:spTgt spid="32"/>
                                        </p:tgtEl>
                                        <p:attrNameLst>
                                          <p:attrName>ppt_h</p:attrName>
                                        </p:attrNameLst>
                                      </p:cBhvr>
                                      <p:tavLst>
                                        <p:tav tm="0">
                                          <p:val>
                                            <p:fltVal val="0"/>
                                          </p:val>
                                        </p:tav>
                                        <p:tav tm="100000">
                                          <p:val>
                                            <p:strVal val="#ppt_h"/>
                                          </p:val>
                                        </p:tav>
                                      </p:tavLst>
                                    </p:anim>
                                    <p:animEffect transition="in" filter="fade">
                                      <p:cBhvr>
                                        <p:cTn id="95" dur="500"/>
                                        <p:tgtEl>
                                          <p:spTgt spid="32"/>
                                        </p:tgtEl>
                                      </p:cBhvr>
                                    </p:animEffect>
                                  </p:childTnLst>
                                </p:cTn>
                              </p:par>
                              <p:par>
                                <p:cTn id="96" presetID="22" presetClass="entr" presetSubtype="1"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up)">
                                      <p:cBhvr>
                                        <p:cTn id="98" dur="500"/>
                                        <p:tgtEl>
                                          <p:spTgt spid="10"/>
                                        </p:tgtEl>
                                      </p:cBhvr>
                                    </p:animEffect>
                                  </p:childTnLst>
                                </p:cTn>
                              </p:par>
                            </p:childTnLst>
                          </p:cTn>
                        </p:par>
                        <p:par>
                          <p:cTn id="99" fill="hold">
                            <p:stCondLst>
                              <p:cond delay="6500"/>
                            </p:stCondLst>
                            <p:childTnLst>
                              <p:par>
                                <p:cTn id="100" presetID="16" presetClass="entr" presetSubtype="37" fill="hold"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barn(outVertical)">
                                      <p:cBhvr>
                                        <p:cTn id="102" dur="500"/>
                                        <p:tgtEl>
                                          <p:spTgt spid="40"/>
                                        </p:tgtEl>
                                      </p:cBhvr>
                                    </p:animEffect>
                                  </p:childTnLst>
                                </p:cTn>
                              </p:par>
                            </p:childTnLst>
                          </p:cTn>
                        </p:par>
                        <p:par>
                          <p:cTn id="103" fill="hold">
                            <p:stCondLst>
                              <p:cond delay="7000"/>
                            </p:stCondLst>
                            <p:childTnLst>
                              <p:par>
                                <p:cTn id="104" presetID="53" presetClass="entr" presetSubtype="16"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p:cTn id="106" dur="500" fill="hold"/>
                                        <p:tgtEl>
                                          <p:spTgt spid="27"/>
                                        </p:tgtEl>
                                        <p:attrNameLst>
                                          <p:attrName>ppt_w</p:attrName>
                                        </p:attrNameLst>
                                      </p:cBhvr>
                                      <p:tavLst>
                                        <p:tav tm="0">
                                          <p:val>
                                            <p:fltVal val="0"/>
                                          </p:val>
                                        </p:tav>
                                        <p:tav tm="100000">
                                          <p:val>
                                            <p:strVal val="#ppt_w"/>
                                          </p:val>
                                        </p:tav>
                                      </p:tavLst>
                                    </p:anim>
                                    <p:anim calcmode="lin" valueType="num">
                                      <p:cBhvr>
                                        <p:cTn id="107" dur="500" fill="hold"/>
                                        <p:tgtEl>
                                          <p:spTgt spid="27"/>
                                        </p:tgtEl>
                                        <p:attrNameLst>
                                          <p:attrName>ppt_h</p:attrName>
                                        </p:attrNameLst>
                                      </p:cBhvr>
                                      <p:tavLst>
                                        <p:tav tm="0">
                                          <p:val>
                                            <p:fltVal val="0"/>
                                          </p:val>
                                        </p:tav>
                                        <p:tav tm="100000">
                                          <p:val>
                                            <p:strVal val="#ppt_h"/>
                                          </p:val>
                                        </p:tav>
                                      </p:tavLst>
                                    </p:anim>
                                    <p:animEffect transition="in" filter="fade">
                                      <p:cBhvr>
                                        <p:cTn id="108" dur="500"/>
                                        <p:tgtEl>
                                          <p:spTgt spid="27"/>
                                        </p:tgtEl>
                                      </p:cBhvr>
                                    </p:animEffect>
                                  </p:childTnLst>
                                </p:cTn>
                              </p:par>
                              <p:par>
                                <p:cTn id="109" presetID="53" presetClass="entr" presetSubtype="16" fill="hold" grpId="0" nodeType="withEffect">
                                  <p:stCondLst>
                                    <p:cond delay="0"/>
                                  </p:stCondLst>
                                  <p:iterate type="lt">
                                    <p:tmPct val="10000"/>
                                  </p:iterate>
                                  <p:childTnLst>
                                    <p:set>
                                      <p:cBhvr>
                                        <p:cTn id="110" dur="1" fill="hold">
                                          <p:stCondLst>
                                            <p:cond delay="0"/>
                                          </p:stCondLst>
                                        </p:cTn>
                                        <p:tgtEl>
                                          <p:spTgt spid="33"/>
                                        </p:tgtEl>
                                        <p:attrNameLst>
                                          <p:attrName>style.visibility</p:attrName>
                                        </p:attrNameLst>
                                      </p:cBhvr>
                                      <p:to>
                                        <p:strVal val="visible"/>
                                      </p:to>
                                    </p:set>
                                    <p:anim calcmode="lin" valueType="num">
                                      <p:cBhvr>
                                        <p:cTn id="111" dur="500" fill="hold"/>
                                        <p:tgtEl>
                                          <p:spTgt spid="33"/>
                                        </p:tgtEl>
                                        <p:attrNameLst>
                                          <p:attrName>ppt_w</p:attrName>
                                        </p:attrNameLst>
                                      </p:cBhvr>
                                      <p:tavLst>
                                        <p:tav tm="0">
                                          <p:val>
                                            <p:fltVal val="0"/>
                                          </p:val>
                                        </p:tav>
                                        <p:tav tm="100000">
                                          <p:val>
                                            <p:strVal val="#ppt_w"/>
                                          </p:val>
                                        </p:tav>
                                      </p:tavLst>
                                    </p:anim>
                                    <p:anim calcmode="lin" valueType="num">
                                      <p:cBhvr>
                                        <p:cTn id="112" dur="500" fill="hold"/>
                                        <p:tgtEl>
                                          <p:spTgt spid="33"/>
                                        </p:tgtEl>
                                        <p:attrNameLst>
                                          <p:attrName>ppt_h</p:attrName>
                                        </p:attrNameLst>
                                      </p:cBhvr>
                                      <p:tavLst>
                                        <p:tav tm="0">
                                          <p:val>
                                            <p:fltVal val="0"/>
                                          </p:val>
                                        </p:tav>
                                        <p:tav tm="100000">
                                          <p:val>
                                            <p:strVal val="#ppt_h"/>
                                          </p:val>
                                        </p:tav>
                                      </p:tavLst>
                                    </p:anim>
                                    <p:animEffect transition="in" filter="fade">
                                      <p:cBhvr>
                                        <p:cTn id="113" dur="500"/>
                                        <p:tgtEl>
                                          <p:spTgt spid="33"/>
                                        </p:tgtEl>
                                      </p:cBhvr>
                                    </p:animEffect>
                                  </p:childTnLst>
                                </p:cTn>
                              </p:par>
                              <p:par>
                                <p:cTn id="114" presetID="22" presetClass="entr" presetSubtype="1" fill="hold" nodeType="with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wipe(up)">
                                      <p:cBhvr>
                                        <p:cTn id="116" dur="500"/>
                                        <p:tgtEl>
                                          <p:spTgt spid="11"/>
                                        </p:tgtEl>
                                      </p:cBhvr>
                                    </p:animEffect>
                                  </p:childTnLst>
                                </p:cTn>
                              </p:par>
                            </p:childTnLst>
                          </p:cTn>
                        </p:par>
                        <p:par>
                          <p:cTn id="117" fill="hold">
                            <p:stCondLst>
                              <p:cond delay="7900"/>
                            </p:stCondLst>
                            <p:childTnLst>
                              <p:par>
                                <p:cTn id="118" presetID="16" presetClass="entr" presetSubtype="37" fill="hold" nodeType="after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arn(outVertical)">
                                      <p:cBhvr>
                                        <p:cTn id="1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12" grpId="0" animBg="1"/>
      <p:bldP spid="13" grpId="0" animBg="1"/>
      <p:bldP spid="14" grpId="0" animBg="1"/>
      <p:bldP spid="15" grpId="0" animBg="1"/>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089" y="613"/>
            <a:ext cx="5409235" cy="6857387"/>
          </a:xfrm>
          <a:custGeom>
            <a:avLst/>
            <a:gdLst>
              <a:gd name="connsiteX0" fmla="*/ 0 w 5409235"/>
              <a:gd name="connsiteY0" fmla="*/ 0 h 6857387"/>
              <a:gd name="connsiteX1" fmla="*/ 5409235 w 5409235"/>
              <a:gd name="connsiteY1" fmla="*/ 0 h 6857387"/>
              <a:gd name="connsiteX2" fmla="*/ 3344081 w 5409235"/>
              <a:gd name="connsiteY2" fmla="*/ 6857387 h 6857387"/>
              <a:gd name="connsiteX3" fmla="*/ 0 w 5409235"/>
              <a:gd name="connsiteY3" fmla="*/ 6857387 h 6857387"/>
            </a:gdLst>
            <a:ahLst/>
            <a:cxnLst>
              <a:cxn ang="0">
                <a:pos x="connsiteX0" y="connsiteY0"/>
              </a:cxn>
              <a:cxn ang="0">
                <a:pos x="connsiteX1" y="connsiteY1"/>
              </a:cxn>
              <a:cxn ang="0">
                <a:pos x="connsiteX2" y="connsiteY2"/>
              </a:cxn>
              <a:cxn ang="0">
                <a:pos x="connsiteX3" y="connsiteY3"/>
              </a:cxn>
            </a:cxnLst>
            <a:rect l="l" t="t" r="r" b="b"/>
            <a:pathLst>
              <a:path w="5409235" h="6857387">
                <a:moveTo>
                  <a:pt x="0" y="0"/>
                </a:moveTo>
                <a:lnTo>
                  <a:pt x="5409235" y="0"/>
                </a:lnTo>
                <a:lnTo>
                  <a:pt x="3344081" y="6857387"/>
                </a:lnTo>
                <a:lnTo>
                  <a:pt x="0" y="6857387"/>
                </a:lnTo>
                <a:close/>
              </a:path>
            </a:pathLst>
          </a:custGeom>
          <a:blipFill dpi="0" rotWithShape="1">
            <a:blip r:embed="rId3"/>
            <a:srcRect/>
            <a:stretch>
              <a:fillRect l="-115943" t="-9468" r="-13957" b="-11432"/>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7"/>
          </a:p>
        </p:txBody>
      </p:sp>
      <p:cxnSp>
        <p:nvCxnSpPr>
          <p:cNvPr id="3" name="直接连接符 2"/>
          <p:cNvCxnSpPr/>
          <p:nvPr/>
        </p:nvCxnSpPr>
        <p:spPr>
          <a:xfrm flipV="1">
            <a:off x="4084679" y="152984"/>
            <a:ext cx="1478017" cy="4833671"/>
          </a:xfrm>
          <a:prstGeom prst="line">
            <a:avLst/>
          </a:prstGeom>
          <a:ln w="25400">
            <a:solidFill>
              <a:srgbClr val="25356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120922" y="2011934"/>
            <a:ext cx="1481826" cy="4633246"/>
          </a:xfrm>
          <a:prstGeom prst="line">
            <a:avLst/>
          </a:prstGeom>
          <a:ln w="25400">
            <a:solidFill>
              <a:srgbClr val="ECB92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04031" y="3429000"/>
            <a:ext cx="2389883" cy="923330"/>
          </a:xfrm>
          <a:prstGeom prst="rect">
            <a:avLst/>
          </a:prstGeom>
          <a:noFill/>
        </p:spPr>
        <p:txBody>
          <a:bodyPr wrap="square" rtlCol="0">
            <a:spAutoFit/>
          </a:bodyPr>
          <a:lstStyle/>
          <a:p>
            <a:pPr algn="ctr"/>
            <a:r>
              <a:rPr lang="en-US" altLang="zh-CN" sz="5400" b="1" dirty="0" smtClean="0">
                <a:solidFill>
                  <a:srgbClr val="253566"/>
                </a:solidFill>
                <a:latin typeface="Agency FB" panose="020B0503020202020204" pitchFamily="34" charset="0"/>
                <a:ea typeface="微软雅黑" panose="020B0503020204020204" pitchFamily="34" charset="-122"/>
              </a:rPr>
              <a:t>PART </a:t>
            </a:r>
            <a:r>
              <a:rPr lang="en-US" altLang="zh-CN" sz="5400" b="1" dirty="0">
                <a:solidFill>
                  <a:srgbClr val="253566"/>
                </a:solidFill>
                <a:latin typeface="Agency FB" panose="020B0503020202020204" pitchFamily="34" charset="0"/>
                <a:ea typeface="微软雅黑" panose="020B0503020204020204" pitchFamily="34" charset="-122"/>
              </a:rPr>
              <a:t>3</a:t>
            </a:r>
            <a:endParaRPr lang="zh-CN" altLang="en-US" sz="5400" b="1" dirty="0" smtClean="0">
              <a:solidFill>
                <a:srgbClr val="253566"/>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7322024" y="1394614"/>
            <a:ext cx="1953895" cy="1953890"/>
            <a:chOff x="2021806" y="2901837"/>
            <a:chExt cx="938734" cy="938732"/>
          </a:xfrm>
        </p:grpSpPr>
        <p:sp>
          <p:nvSpPr>
            <p:cNvPr id="11" name="椭圆 10"/>
            <p:cNvSpPr/>
            <p:nvPr/>
          </p:nvSpPr>
          <p:spPr>
            <a:xfrm>
              <a:off x="2021806" y="2901837"/>
              <a:ext cx="938734" cy="93873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3" name="矩形 12"/>
          <p:cNvSpPr/>
          <p:nvPr/>
        </p:nvSpPr>
        <p:spPr>
          <a:xfrm>
            <a:off x="6129147" y="4432826"/>
            <a:ext cx="4339650" cy="830997"/>
          </a:xfrm>
          <a:prstGeom prst="rect">
            <a:avLst/>
          </a:prstGeom>
          <a:noFill/>
        </p:spPr>
        <p:txBody>
          <a:bodyPr wrap="none" rtlCol="0">
            <a:spAutoFit/>
          </a:bodyPr>
          <a:lstStyle/>
          <a:p>
            <a:pPr algn="ctr"/>
            <a:r>
              <a:rPr lang="zh-CN" altLang="en-US" sz="4800" spc="600" dirty="0">
                <a:solidFill>
                  <a:srgbClr val="253566"/>
                </a:solidFill>
                <a:latin typeface="方正粗谭黑简体" panose="02000000000000000000" pitchFamily="2" charset="-122"/>
                <a:ea typeface="方正粗谭黑简体" panose="02000000000000000000" pitchFamily="2" charset="-122"/>
              </a:rPr>
              <a:t>此处</a:t>
            </a:r>
            <a:r>
              <a:rPr lang="zh-CN" altLang="en-US" sz="4800" spc="600" dirty="0" smtClean="0">
                <a:solidFill>
                  <a:srgbClr val="253566"/>
                </a:solidFill>
                <a:latin typeface="方正粗谭黑简体" panose="02000000000000000000" pitchFamily="2" charset="-122"/>
                <a:ea typeface="方正粗谭黑简体" panose="02000000000000000000" pitchFamily="2" charset="-122"/>
              </a:rPr>
              <a:t>添加标题</a:t>
            </a:r>
            <a:endParaRPr lang="zh-CN" altLang="en-US" sz="4800" spc="600" dirty="0">
              <a:solidFill>
                <a:srgbClr val="253566"/>
              </a:solidFill>
              <a:latin typeface="方正粗谭黑简体" panose="02000000000000000000" pitchFamily="2" charset="-122"/>
              <a:ea typeface="方正粗谭黑简体" panose="02000000000000000000" pitchFamily="2" charset="-122"/>
            </a:endParaRPr>
          </a:p>
        </p:txBody>
      </p:sp>
      <p:sp>
        <p:nvSpPr>
          <p:cNvPr id="14" name="矩形 13"/>
          <p:cNvSpPr/>
          <p:nvPr/>
        </p:nvSpPr>
        <p:spPr>
          <a:xfrm>
            <a:off x="5530876" y="5263823"/>
            <a:ext cx="5536192" cy="701731"/>
          </a:xfrm>
          <a:prstGeom prst="rect">
            <a:avLst/>
          </a:prstGeom>
        </p:spPr>
        <p:txBody>
          <a:bodyPr wrap="square">
            <a:spAutoFit/>
          </a:bodyPr>
          <a:lstStyle/>
          <a:p>
            <a:pPr algn="ctr">
              <a:lnSpc>
                <a:spcPct val="11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2204308509"/>
      </p:ext>
    </p:extLst>
  </p:cSld>
  <p:clrMapOvr>
    <a:masterClrMapping/>
  </p:clrMapOvr>
  <mc:AlternateContent xmlns:mc="http://schemas.openxmlformats.org/markup-compatibility/2006" xmlns:p14="http://schemas.microsoft.com/office/powerpoint/2010/main">
    <mc:Choice Requires="p14">
      <p:transition spd="slow" p14:dur="1500" advClick="0" advTm="5563">
        <p:random/>
      </p:transition>
    </mc:Choice>
    <mc:Fallback xmlns="">
      <p:transition spd="slow" advClick="0" advTm="5563">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三、添加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46" name="Rectangle 7"/>
          <p:cNvSpPr/>
          <p:nvPr/>
        </p:nvSpPr>
        <p:spPr>
          <a:xfrm>
            <a:off x="6312022" y="2036988"/>
            <a:ext cx="3852393" cy="2306151"/>
          </a:xfrm>
          <a:prstGeom prst="rect">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
          <p:cNvSpPr/>
          <p:nvPr/>
        </p:nvSpPr>
        <p:spPr>
          <a:xfrm>
            <a:off x="558412" y="2036989"/>
            <a:ext cx="3908781" cy="2306151"/>
          </a:xfrm>
          <a:prstGeom prst="rect">
            <a:avLst/>
          </a:prstGeom>
          <a:blipFill>
            <a:blip r:embed="rId4"/>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6"/>
          <p:cNvSpPr/>
          <p:nvPr/>
        </p:nvSpPr>
        <p:spPr>
          <a:xfrm>
            <a:off x="4520858" y="2036993"/>
            <a:ext cx="1363352" cy="2306151"/>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ea typeface="方正准圆简体" pitchFamily="65" charset="-122"/>
              </a:rPr>
              <a:t>55%</a:t>
            </a:r>
            <a:endParaRPr lang="vi-VN" sz="2800" dirty="0">
              <a:ea typeface="方正准圆简体" pitchFamily="65" charset="-122"/>
            </a:endParaRPr>
          </a:p>
        </p:txBody>
      </p:sp>
      <p:sp>
        <p:nvSpPr>
          <p:cNvPr id="49" name="Rectangle 11"/>
          <p:cNvSpPr/>
          <p:nvPr/>
        </p:nvSpPr>
        <p:spPr>
          <a:xfrm>
            <a:off x="542794" y="4480557"/>
            <a:ext cx="5341416" cy="557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15"/>
          <p:cNvSpPr/>
          <p:nvPr/>
        </p:nvSpPr>
        <p:spPr>
          <a:xfrm>
            <a:off x="10205380" y="2036992"/>
            <a:ext cx="1363352" cy="2306151"/>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ea typeface="方正准圆简体" pitchFamily="65" charset="-122"/>
              </a:rPr>
              <a:t>45%</a:t>
            </a:r>
            <a:endParaRPr lang="vi-VN" sz="2800" dirty="0">
              <a:ea typeface="方正准圆简体" pitchFamily="65" charset="-122"/>
            </a:endParaRPr>
          </a:p>
        </p:txBody>
      </p:sp>
      <p:sp>
        <p:nvSpPr>
          <p:cNvPr id="51" name="Rectangle 17"/>
          <p:cNvSpPr/>
          <p:nvPr/>
        </p:nvSpPr>
        <p:spPr>
          <a:xfrm>
            <a:off x="6312024" y="4480557"/>
            <a:ext cx="5272047" cy="557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2" name="组合 51"/>
          <p:cNvGrpSpPr/>
          <p:nvPr/>
        </p:nvGrpSpPr>
        <p:grpSpPr>
          <a:xfrm>
            <a:off x="6396933" y="5006965"/>
            <a:ext cx="5032125" cy="1104534"/>
            <a:chOff x="6396933" y="5006965"/>
            <a:chExt cx="5032125" cy="1104534"/>
          </a:xfrm>
        </p:grpSpPr>
        <p:sp>
          <p:nvSpPr>
            <p:cNvPr id="53" name="Rectangle 36"/>
            <p:cNvSpPr/>
            <p:nvPr/>
          </p:nvSpPr>
          <p:spPr>
            <a:xfrm>
              <a:off x="7496349" y="5006966"/>
              <a:ext cx="3932709" cy="1104533"/>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itchFamily="34" charset="-122"/>
                  <a:ea typeface="微软雅黑" pitchFamily="34" charset="-122"/>
                </a:rPr>
                <a:t>详写内容</a:t>
              </a:r>
              <a:r>
                <a:rPr lang="en-US" altLang="zh-CN" sz="1400" dirty="0">
                  <a:solidFill>
                    <a:schemeClr val="tx1">
                      <a:lumMod val="85000"/>
                      <a:lumOff val="15000"/>
                    </a:schemeClr>
                  </a:solidFill>
                  <a:latin typeface="微软雅黑" pitchFamily="34" charset="-122"/>
                  <a:ea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点击输入本栏的具体文字，简明扼要的说明分项内容，此为概念图解，简明扼要的说明分项内容，此为概念图解，简明扼要的说明分项内容，此为概念图解。</a:t>
              </a:r>
            </a:p>
          </p:txBody>
        </p:sp>
        <p:grpSp>
          <p:nvGrpSpPr>
            <p:cNvPr id="54" name="组合 53"/>
            <p:cNvGrpSpPr/>
            <p:nvPr/>
          </p:nvGrpSpPr>
          <p:grpSpPr>
            <a:xfrm>
              <a:off x="6396933" y="5006965"/>
              <a:ext cx="1013613" cy="1015663"/>
              <a:chOff x="3651753" y="-30172"/>
              <a:chExt cx="2340698" cy="2345431"/>
            </a:xfrm>
          </p:grpSpPr>
          <p:grpSp>
            <p:nvGrpSpPr>
              <p:cNvPr id="56" name="组合 79"/>
              <p:cNvGrpSpPr/>
              <p:nvPr/>
            </p:nvGrpSpPr>
            <p:grpSpPr bwMode="auto">
              <a:xfrm>
                <a:off x="3651753" y="-30172"/>
                <a:ext cx="2340698" cy="2345431"/>
                <a:chOff x="6379729" y="2488774"/>
                <a:chExt cx="2513016" cy="2513016"/>
              </a:xfrm>
            </p:grpSpPr>
            <p:sp>
              <p:nvSpPr>
                <p:cNvPr id="5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38100" dir="7200000" algn="tr" rotWithShape="0">
                    <a:prstClr val="black">
                      <a:alpha val="6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方正准圆简体" pitchFamily="65" charset="-122"/>
                    <a:ea typeface="方正准圆简体" pitchFamily="65" charset="-122"/>
                  </a:endParaRPr>
                </a:p>
              </p:txBody>
            </p:sp>
            <p:sp>
              <p:nvSpPr>
                <p:cNvPr id="59"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方正准圆简体" pitchFamily="65" charset="-122"/>
                    <a:ea typeface="方正准圆简体" pitchFamily="65" charset="-122"/>
                  </a:endParaRPr>
                </a:p>
              </p:txBody>
            </p:sp>
          </p:grpSp>
          <p:sp>
            <p:nvSpPr>
              <p:cNvPr id="57" name="椭圆 80"/>
              <p:cNvSpPr/>
              <p:nvPr/>
            </p:nvSpPr>
            <p:spPr bwMode="auto">
              <a:xfrm>
                <a:off x="3994876" y="301112"/>
                <a:ext cx="1691508" cy="1694936"/>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000" b="0" i="0" u="none" strike="noStrike" kern="0" cap="none" spc="0" normalizeH="0" baseline="0" noProof="0" dirty="0" smtClean="0">
                  <a:ln>
                    <a:noFill/>
                  </a:ln>
                  <a:solidFill>
                    <a:srgbClr val="FFFFFF"/>
                  </a:solidFill>
                  <a:effectLst/>
                  <a:uLnTx/>
                  <a:uFillTx/>
                  <a:latin typeface="方正准圆简体" pitchFamily="65" charset="-122"/>
                  <a:ea typeface="方正准圆简体" pitchFamily="65" charset="-122"/>
                </a:endParaRPr>
              </a:p>
            </p:txBody>
          </p:sp>
        </p:grpSp>
        <p:pic>
          <p:nvPicPr>
            <p:cNvPr id="55" name="图片 54"/>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705769" y="5306518"/>
              <a:ext cx="411048" cy="409448"/>
            </a:xfrm>
            <a:prstGeom prst="rect">
              <a:avLst/>
            </a:prstGeom>
          </p:spPr>
        </p:pic>
      </p:grpSp>
      <p:grpSp>
        <p:nvGrpSpPr>
          <p:cNvPr id="60" name="组合 59"/>
          <p:cNvGrpSpPr/>
          <p:nvPr/>
        </p:nvGrpSpPr>
        <p:grpSpPr>
          <a:xfrm>
            <a:off x="650338" y="5006965"/>
            <a:ext cx="5081498" cy="1104534"/>
            <a:chOff x="650338" y="5006965"/>
            <a:chExt cx="5081498" cy="1104534"/>
          </a:xfrm>
        </p:grpSpPr>
        <p:sp>
          <p:nvSpPr>
            <p:cNvPr id="61" name="Rectangle 35"/>
            <p:cNvSpPr/>
            <p:nvPr/>
          </p:nvSpPr>
          <p:spPr>
            <a:xfrm>
              <a:off x="1734483" y="5006966"/>
              <a:ext cx="3997353" cy="1104533"/>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itchFamily="34" charset="-122"/>
                  <a:ea typeface="微软雅黑" pitchFamily="34" charset="-122"/>
                </a:rPr>
                <a:t>详写内容</a:t>
              </a:r>
              <a:r>
                <a:rPr lang="en-US" altLang="zh-CN" sz="1400" dirty="0">
                  <a:solidFill>
                    <a:schemeClr val="tx1">
                      <a:lumMod val="85000"/>
                      <a:lumOff val="15000"/>
                    </a:schemeClr>
                  </a:solidFill>
                  <a:latin typeface="微软雅黑" pitchFamily="34" charset="-122"/>
                  <a:ea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点击输入本栏的具体文字，简明扼要的说明分项内容，此为概念图解，简明扼要的说明分项内容，此为概念图解，简明扼要的说明分项内容，此为概念图解。</a:t>
              </a:r>
            </a:p>
          </p:txBody>
        </p:sp>
        <p:grpSp>
          <p:nvGrpSpPr>
            <p:cNvPr id="62" name="组合 61"/>
            <p:cNvGrpSpPr/>
            <p:nvPr/>
          </p:nvGrpSpPr>
          <p:grpSpPr>
            <a:xfrm>
              <a:off x="650338" y="5006965"/>
              <a:ext cx="1013613" cy="1015663"/>
              <a:chOff x="3651753" y="-30172"/>
              <a:chExt cx="2340698" cy="2345431"/>
            </a:xfrm>
          </p:grpSpPr>
          <p:grpSp>
            <p:nvGrpSpPr>
              <p:cNvPr id="64" name="组合 79"/>
              <p:cNvGrpSpPr/>
              <p:nvPr/>
            </p:nvGrpSpPr>
            <p:grpSpPr bwMode="auto">
              <a:xfrm>
                <a:off x="3651753" y="-30172"/>
                <a:ext cx="2340698" cy="2345431"/>
                <a:chOff x="6379729" y="2488774"/>
                <a:chExt cx="2513016" cy="2513016"/>
              </a:xfrm>
            </p:grpSpPr>
            <p:sp>
              <p:nvSpPr>
                <p:cNvPr id="6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38100" dir="7200000" algn="tr" rotWithShape="0">
                    <a:prstClr val="black">
                      <a:alpha val="6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方正准圆简体" pitchFamily="65" charset="-122"/>
                    <a:ea typeface="方正准圆简体" pitchFamily="65" charset="-122"/>
                  </a:endParaRPr>
                </a:p>
              </p:txBody>
            </p:sp>
            <p:sp>
              <p:nvSpPr>
                <p:cNvPr id="67"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方正准圆简体" pitchFamily="65" charset="-122"/>
                    <a:ea typeface="方正准圆简体" pitchFamily="65" charset="-122"/>
                  </a:endParaRPr>
                </a:p>
              </p:txBody>
            </p:sp>
          </p:grpSp>
          <p:sp>
            <p:nvSpPr>
              <p:cNvPr id="65" name="椭圆 80"/>
              <p:cNvSpPr/>
              <p:nvPr/>
            </p:nvSpPr>
            <p:spPr bwMode="auto">
              <a:xfrm>
                <a:off x="3994876" y="301112"/>
                <a:ext cx="1691508" cy="1694936"/>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000" b="0" i="0" u="none" strike="noStrike" kern="0" cap="none" spc="0" normalizeH="0" baseline="0" noProof="0" dirty="0" smtClean="0">
                  <a:ln>
                    <a:noFill/>
                  </a:ln>
                  <a:solidFill>
                    <a:srgbClr val="FFFFFF"/>
                  </a:solidFill>
                  <a:effectLst/>
                  <a:uLnTx/>
                  <a:uFillTx/>
                  <a:latin typeface="方正准圆简体" pitchFamily="65" charset="-122"/>
                  <a:ea typeface="方正准圆简体" pitchFamily="65" charset="-122"/>
                </a:endParaRPr>
              </a:p>
            </p:txBody>
          </p:sp>
        </p:grpSp>
        <p:pic>
          <p:nvPicPr>
            <p:cNvPr id="63" name="图片 62"/>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982734" y="5351206"/>
              <a:ext cx="411047" cy="345472"/>
            </a:xfrm>
            <a:prstGeom prst="rect">
              <a:avLst/>
            </a:prstGeom>
          </p:spPr>
        </p:pic>
      </p:grpSp>
    </p:spTree>
    <p:extLst>
      <p:ext uri="{BB962C8B-B14F-4D97-AF65-F5344CB8AC3E}">
        <p14:creationId xmlns:p14="http://schemas.microsoft.com/office/powerpoint/2010/main" val="936236343"/>
      </p:ext>
    </p:extLst>
  </p:cSld>
  <p:clrMapOvr>
    <a:masterClrMapping/>
  </p:clrMapOvr>
  <mc:AlternateContent xmlns:mc="http://schemas.openxmlformats.org/markup-compatibility/2006" xmlns:p14="http://schemas.microsoft.com/office/powerpoint/2010/main">
    <mc:Choice Requires="p14">
      <p:transition spd="slow" p14:dur="1500" advClick="0" advTm="5301">
        <p:random/>
      </p:transition>
    </mc:Choice>
    <mc:Fallback xmlns="">
      <p:transition spd="slow" advClick="0" advTm="530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p:tgtEl>
                                          <p:spTgt spid="47"/>
                                        </p:tgtEl>
                                        <p:attrNameLst>
                                          <p:attrName>ppt_x</p:attrName>
                                        </p:attrNameLst>
                                      </p:cBhvr>
                                      <p:tavLst>
                                        <p:tav tm="0">
                                          <p:val>
                                            <p:strVal val="#ppt_x+#ppt_w*1.125000"/>
                                          </p:val>
                                        </p:tav>
                                        <p:tav tm="100000">
                                          <p:val>
                                            <p:strVal val="#ppt_x"/>
                                          </p:val>
                                        </p:tav>
                                      </p:tavLst>
                                    </p:anim>
                                    <p:animEffect transition="in" filter="wipe(left)">
                                      <p:cBhvr>
                                        <p:cTn id="24" dur="500"/>
                                        <p:tgtEl>
                                          <p:spTgt spid="47"/>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ppt_x</p:attrName>
                                        </p:attrNameLst>
                                      </p:cBhvr>
                                      <p:tavLst>
                                        <p:tav tm="0">
                                          <p:val>
                                            <p:strVal val="#ppt_x-#ppt_w*1.125000"/>
                                          </p:val>
                                        </p:tav>
                                        <p:tav tm="100000">
                                          <p:val>
                                            <p:strVal val="#ppt_x"/>
                                          </p:val>
                                        </p:tav>
                                      </p:tavLst>
                                    </p:anim>
                                    <p:animEffect transition="in" filter="wipe(right)">
                                      <p:cBhvr>
                                        <p:cTn id="28" dur="500"/>
                                        <p:tgtEl>
                                          <p:spTgt spid="48"/>
                                        </p:tgtEl>
                                      </p:cBhvr>
                                    </p:animEffect>
                                  </p:childTnLst>
                                </p:cTn>
                              </p:par>
                              <p:par>
                                <p:cTn id="29" presetID="16" presetClass="entr" presetSubtype="37" fill="hold" grpId="0" nodeType="withEffect">
                                  <p:stCondLst>
                                    <p:cond delay="250"/>
                                  </p:stCondLst>
                                  <p:childTnLst>
                                    <p:set>
                                      <p:cBhvr>
                                        <p:cTn id="30" dur="1" fill="hold">
                                          <p:stCondLst>
                                            <p:cond delay="0"/>
                                          </p:stCondLst>
                                        </p:cTn>
                                        <p:tgtEl>
                                          <p:spTgt spid="49"/>
                                        </p:tgtEl>
                                        <p:attrNameLst>
                                          <p:attrName>style.visibility</p:attrName>
                                        </p:attrNameLst>
                                      </p:cBhvr>
                                      <p:to>
                                        <p:strVal val="visible"/>
                                      </p:to>
                                    </p:set>
                                    <p:animEffect transition="in" filter="barn(outVertical)">
                                      <p:cBhvr>
                                        <p:cTn id="31" dur="500"/>
                                        <p:tgtEl>
                                          <p:spTgt spid="49"/>
                                        </p:tgtEl>
                                      </p:cBhvr>
                                    </p:animEffect>
                                  </p:childTnLst>
                                </p:cTn>
                              </p:par>
                              <p:par>
                                <p:cTn id="32" presetID="42" presetClass="entr" presetSubtype="0" fill="hold" nodeType="withEffect">
                                  <p:stCondLst>
                                    <p:cond delay="50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1000"/>
                                        <p:tgtEl>
                                          <p:spTgt spid="60"/>
                                        </p:tgtEl>
                                      </p:cBhvr>
                                    </p:animEffect>
                                    <p:anim calcmode="lin" valueType="num">
                                      <p:cBhvr>
                                        <p:cTn id="35" dur="1000" fill="hold"/>
                                        <p:tgtEl>
                                          <p:spTgt spid="60"/>
                                        </p:tgtEl>
                                        <p:attrNameLst>
                                          <p:attrName>ppt_x</p:attrName>
                                        </p:attrNameLst>
                                      </p:cBhvr>
                                      <p:tavLst>
                                        <p:tav tm="0">
                                          <p:val>
                                            <p:strVal val="#ppt_x"/>
                                          </p:val>
                                        </p:tav>
                                        <p:tav tm="100000">
                                          <p:val>
                                            <p:strVal val="#ppt_x"/>
                                          </p:val>
                                        </p:tav>
                                      </p:tavLst>
                                    </p:anim>
                                    <p:anim calcmode="lin" valueType="num">
                                      <p:cBhvr>
                                        <p:cTn id="36" dur="1000" fill="hold"/>
                                        <p:tgtEl>
                                          <p:spTgt spid="60"/>
                                        </p:tgtEl>
                                        <p:attrNameLst>
                                          <p:attrName>ppt_y</p:attrName>
                                        </p:attrNameLst>
                                      </p:cBhvr>
                                      <p:tavLst>
                                        <p:tav tm="0">
                                          <p:val>
                                            <p:strVal val="#ppt_y+.1"/>
                                          </p:val>
                                        </p:tav>
                                        <p:tav tm="100000">
                                          <p:val>
                                            <p:strVal val="#ppt_y"/>
                                          </p:val>
                                        </p:tav>
                                      </p:tavLst>
                                    </p:anim>
                                  </p:childTnLst>
                                </p:cTn>
                              </p:par>
                              <p:par>
                                <p:cTn id="37" presetID="12" presetClass="entr" presetSubtype="2"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left)">
                                      <p:cBhvr>
                                        <p:cTn id="40" dur="500"/>
                                        <p:tgtEl>
                                          <p:spTgt spid="46"/>
                                        </p:tgtEl>
                                      </p:cBhvr>
                                    </p:animEffect>
                                  </p:childTnLst>
                                </p:cTn>
                              </p:par>
                              <p:par>
                                <p:cTn id="41" presetID="12" presetClass="entr" presetSubtype="8" fill="hold" grpId="0" nodeType="withEffect">
                                  <p:stCondLst>
                                    <p:cond delay="10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p:tgtEl>
                                          <p:spTgt spid="50"/>
                                        </p:tgtEl>
                                        <p:attrNameLst>
                                          <p:attrName>ppt_x</p:attrName>
                                        </p:attrNameLst>
                                      </p:cBhvr>
                                      <p:tavLst>
                                        <p:tav tm="0">
                                          <p:val>
                                            <p:strVal val="#ppt_x-#ppt_w*1.125000"/>
                                          </p:val>
                                        </p:tav>
                                        <p:tav tm="100000">
                                          <p:val>
                                            <p:strVal val="#ppt_x"/>
                                          </p:val>
                                        </p:tav>
                                      </p:tavLst>
                                    </p:anim>
                                    <p:animEffect transition="in" filter="wipe(right)">
                                      <p:cBhvr>
                                        <p:cTn id="44" dur="500"/>
                                        <p:tgtEl>
                                          <p:spTgt spid="50"/>
                                        </p:tgtEl>
                                      </p:cBhvr>
                                    </p:animEffect>
                                  </p:childTnLst>
                                </p:cTn>
                              </p:par>
                              <p:par>
                                <p:cTn id="45" presetID="16" presetClass="entr" presetSubtype="37" fill="hold" grpId="0" nodeType="withEffect">
                                  <p:stCondLst>
                                    <p:cond delay="1250"/>
                                  </p:stCondLst>
                                  <p:childTnLst>
                                    <p:set>
                                      <p:cBhvr>
                                        <p:cTn id="46" dur="1" fill="hold">
                                          <p:stCondLst>
                                            <p:cond delay="0"/>
                                          </p:stCondLst>
                                        </p:cTn>
                                        <p:tgtEl>
                                          <p:spTgt spid="51"/>
                                        </p:tgtEl>
                                        <p:attrNameLst>
                                          <p:attrName>style.visibility</p:attrName>
                                        </p:attrNameLst>
                                      </p:cBhvr>
                                      <p:to>
                                        <p:strVal val="visible"/>
                                      </p:to>
                                    </p:set>
                                    <p:animEffect transition="in" filter="barn(outVertical)">
                                      <p:cBhvr>
                                        <p:cTn id="47" dur="500"/>
                                        <p:tgtEl>
                                          <p:spTgt spid="51"/>
                                        </p:tgtEl>
                                      </p:cBhvr>
                                    </p:animEffect>
                                  </p:childTnLst>
                                </p:cTn>
                              </p:par>
                              <p:par>
                                <p:cTn id="48" presetID="42" presetClass="entr" presetSubtype="0" fill="hold" nodeType="withEffect">
                                  <p:stCondLst>
                                    <p:cond delay="15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1000"/>
                                        <p:tgtEl>
                                          <p:spTgt spid="52"/>
                                        </p:tgtEl>
                                      </p:cBhvr>
                                    </p:animEffect>
                                    <p:anim calcmode="lin" valueType="num">
                                      <p:cBhvr>
                                        <p:cTn id="51" dur="1000" fill="hold"/>
                                        <p:tgtEl>
                                          <p:spTgt spid="52"/>
                                        </p:tgtEl>
                                        <p:attrNameLst>
                                          <p:attrName>ppt_x</p:attrName>
                                        </p:attrNameLst>
                                      </p:cBhvr>
                                      <p:tavLst>
                                        <p:tav tm="0">
                                          <p:val>
                                            <p:strVal val="#ppt_x"/>
                                          </p:val>
                                        </p:tav>
                                        <p:tav tm="100000">
                                          <p:val>
                                            <p:strVal val="#ppt_x"/>
                                          </p:val>
                                        </p:tav>
                                      </p:tavLst>
                                    </p:anim>
                                    <p:anim calcmode="lin" valueType="num">
                                      <p:cBhvr>
                                        <p:cTn id="5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46" grpId="0" animBg="1"/>
      <p:bldP spid="47" grpId="0" animBg="1"/>
      <p:bldP spid="48" grpId="0" animBg="1"/>
      <p:bldP spid="49" grpId="0" animBg="1"/>
      <p:bldP spid="50"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三、添加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49" name="组合 48"/>
          <p:cNvGrpSpPr/>
          <p:nvPr/>
        </p:nvGrpSpPr>
        <p:grpSpPr>
          <a:xfrm>
            <a:off x="1525788" y="2356168"/>
            <a:ext cx="2120867" cy="3093574"/>
            <a:chOff x="1525788" y="2318460"/>
            <a:chExt cx="2120867" cy="3093574"/>
          </a:xfrm>
        </p:grpSpPr>
        <p:sp>
          <p:nvSpPr>
            <p:cNvPr id="10" name="Shape 387"/>
            <p:cNvSpPr/>
            <p:nvPr/>
          </p:nvSpPr>
          <p:spPr>
            <a:xfrm>
              <a:off x="1531469" y="2318460"/>
              <a:ext cx="2115186" cy="3093574"/>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solidFill>
              <a:schemeClr val="bg1">
                <a:lumMod val="95000"/>
              </a:schemeClr>
            </a:solidFill>
            <a:ln w="19050">
              <a:solidFill>
                <a:schemeClr val="bg1">
                  <a:lumMod val="65000"/>
                </a:schemeClr>
              </a:solidFill>
              <a:prstDash val="sysDot"/>
              <a:miter lim="400000"/>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endParaRPr>
            </a:p>
          </p:txBody>
        </p:sp>
        <p:sp>
          <p:nvSpPr>
            <p:cNvPr id="11" name="Text Placeholder 15"/>
            <p:cNvSpPr txBox="1">
              <a:spLocks/>
            </p:cNvSpPr>
            <p:nvPr/>
          </p:nvSpPr>
          <p:spPr>
            <a:xfrm>
              <a:off x="1734982" y="3797376"/>
              <a:ext cx="1672596"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grpSp>
          <p:nvGrpSpPr>
            <p:cNvPr id="15" name="组合 14"/>
            <p:cNvGrpSpPr/>
            <p:nvPr/>
          </p:nvGrpSpPr>
          <p:grpSpPr>
            <a:xfrm>
              <a:off x="1525788" y="2419974"/>
              <a:ext cx="1130813" cy="1130813"/>
              <a:chOff x="1525788" y="2253176"/>
              <a:chExt cx="1130813" cy="1130813"/>
            </a:xfrm>
          </p:grpSpPr>
          <p:sp>
            <p:nvSpPr>
              <p:cNvPr id="16" name="Shape 416"/>
              <p:cNvSpPr/>
              <p:nvPr/>
            </p:nvSpPr>
            <p:spPr>
              <a:xfrm>
                <a:off x="1525788" y="2253176"/>
                <a:ext cx="1130813" cy="1130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3566"/>
              </a:solidFill>
              <a:ln>
                <a:noFill/>
              </a:ln>
              <a:effectLst>
                <a:outerShdw blurRad="63500" algn="ctr" rotWithShape="0">
                  <a:prstClr val="black">
                    <a:alpha val="40000"/>
                  </a:prstClr>
                </a:outerShdw>
              </a:effectLst>
            </p:spPr>
            <p:txBody>
              <a:bodyPr rtlCol="0" anchor="ctr"/>
              <a:lstStyle/>
              <a:p>
                <a:pPr algn="ctr"/>
                <a:endParaRPr>
                  <a:solidFill>
                    <a:sysClr val="window" lastClr="FFFFFF"/>
                  </a:solidFill>
                  <a:latin typeface="Calibri" panose="020F0502020204030204"/>
                </a:endParaRPr>
              </a:p>
            </p:txBody>
          </p:sp>
          <p:grpSp>
            <p:nvGrpSpPr>
              <p:cNvPr id="17" name="Group 121"/>
              <p:cNvGrpSpPr/>
              <p:nvPr/>
            </p:nvGrpSpPr>
            <p:grpSpPr>
              <a:xfrm>
                <a:off x="1816559" y="2542913"/>
                <a:ext cx="549270" cy="551340"/>
                <a:chOff x="2700338" y="2224088"/>
                <a:chExt cx="420688" cy="422275"/>
              </a:xfrm>
              <a:solidFill>
                <a:schemeClr val="bg1"/>
              </a:solidFill>
            </p:grpSpPr>
            <p:sp>
              <p:nvSpPr>
                <p:cNvPr id="18" name="Freeform 12"/>
                <p:cNvSpPr>
                  <a:spLocks noEditPoints="1"/>
                </p:cNvSpPr>
                <p:nvPr/>
              </p:nvSpPr>
              <p:spPr bwMode="auto">
                <a:xfrm>
                  <a:off x="2830513" y="2352675"/>
                  <a:ext cx="161925" cy="163513"/>
                </a:xfrm>
                <a:custGeom>
                  <a:avLst/>
                  <a:gdLst>
                    <a:gd name="T0" fmla="*/ 38 w 77"/>
                    <a:gd name="T1" fmla="*/ 0 h 77"/>
                    <a:gd name="T2" fmla="*/ 9 w 77"/>
                    <a:gd name="T3" fmla="*/ 13 h 77"/>
                    <a:gd name="T4" fmla="*/ 0 w 77"/>
                    <a:gd name="T5" fmla="*/ 39 h 77"/>
                    <a:gd name="T6" fmla="*/ 38 w 77"/>
                    <a:gd name="T7" fmla="*/ 77 h 77"/>
                    <a:gd name="T8" fmla="*/ 64 w 77"/>
                    <a:gd name="T9" fmla="*/ 67 h 77"/>
                    <a:gd name="T10" fmla="*/ 77 w 77"/>
                    <a:gd name="T11" fmla="*/ 42 h 77"/>
                    <a:gd name="T12" fmla="*/ 77 w 77"/>
                    <a:gd name="T13" fmla="*/ 39 h 77"/>
                    <a:gd name="T14" fmla="*/ 38 w 77"/>
                    <a:gd name="T15" fmla="*/ 0 h 77"/>
                    <a:gd name="T16" fmla="*/ 66 w 77"/>
                    <a:gd name="T17" fmla="*/ 41 h 77"/>
                    <a:gd name="T18" fmla="*/ 38 w 77"/>
                    <a:gd name="T19" fmla="*/ 67 h 77"/>
                    <a:gd name="T20" fmla="*/ 10 w 77"/>
                    <a:gd name="T21" fmla="*/ 39 h 77"/>
                    <a:gd name="T22" fmla="*/ 17 w 77"/>
                    <a:gd name="T23" fmla="*/ 20 h 77"/>
                    <a:gd name="T24" fmla="*/ 38 w 77"/>
                    <a:gd name="T25" fmla="*/ 10 h 77"/>
                    <a:gd name="T26" fmla="*/ 67 w 77"/>
                    <a:gd name="T27" fmla="*/ 39 h 77"/>
                    <a:gd name="T28" fmla="*/ 66 w 77"/>
                    <a:gd name="T29"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7">
                      <a:moveTo>
                        <a:pt x="38" y="0"/>
                      </a:moveTo>
                      <a:cubicBezTo>
                        <a:pt x="27" y="0"/>
                        <a:pt x="17" y="5"/>
                        <a:pt x="9" y="13"/>
                      </a:cubicBezTo>
                      <a:cubicBezTo>
                        <a:pt x="3" y="20"/>
                        <a:pt x="0" y="29"/>
                        <a:pt x="0" y="39"/>
                      </a:cubicBezTo>
                      <a:cubicBezTo>
                        <a:pt x="0" y="60"/>
                        <a:pt x="17" y="77"/>
                        <a:pt x="38" y="77"/>
                      </a:cubicBezTo>
                      <a:cubicBezTo>
                        <a:pt x="48" y="77"/>
                        <a:pt x="57" y="74"/>
                        <a:pt x="64" y="67"/>
                      </a:cubicBezTo>
                      <a:cubicBezTo>
                        <a:pt x="72" y="60"/>
                        <a:pt x="76" y="51"/>
                        <a:pt x="77" y="42"/>
                      </a:cubicBezTo>
                      <a:cubicBezTo>
                        <a:pt x="77" y="41"/>
                        <a:pt x="77" y="40"/>
                        <a:pt x="77" y="39"/>
                      </a:cubicBezTo>
                      <a:cubicBezTo>
                        <a:pt x="77" y="17"/>
                        <a:pt x="59" y="0"/>
                        <a:pt x="38" y="0"/>
                      </a:cubicBezTo>
                      <a:close/>
                      <a:moveTo>
                        <a:pt x="66" y="41"/>
                      </a:moveTo>
                      <a:cubicBezTo>
                        <a:pt x="65" y="56"/>
                        <a:pt x="53" y="67"/>
                        <a:pt x="38" y="67"/>
                      </a:cubicBezTo>
                      <a:cubicBezTo>
                        <a:pt x="23" y="67"/>
                        <a:pt x="10" y="54"/>
                        <a:pt x="10" y="39"/>
                      </a:cubicBezTo>
                      <a:cubicBezTo>
                        <a:pt x="10" y="32"/>
                        <a:pt x="12" y="25"/>
                        <a:pt x="17" y="20"/>
                      </a:cubicBezTo>
                      <a:cubicBezTo>
                        <a:pt x="22" y="14"/>
                        <a:pt x="30" y="10"/>
                        <a:pt x="38" y="10"/>
                      </a:cubicBezTo>
                      <a:cubicBezTo>
                        <a:pt x="54" y="10"/>
                        <a:pt x="67" y="23"/>
                        <a:pt x="67" y="39"/>
                      </a:cubicBezTo>
                      <a:cubicBezTo>
                        <a:pt x="67" y="40"/>
                        <a:pt x="67" y="41"/>
                        <a:pt x="6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noEditPoints="1"/>
                </p:cNvSpPr>
                <p:nvPr/>
              </p:nvSpPr>
              <p:spPr bwMode="auto">
                <a:xfrm>
                  <a:off x="2700338" y="2224088"/>
                  <a:ext cx="420688" cy="422275"/>
                </a:xfrm>
                <a:custGeom>
                  <a:avLst/>
                  <a:gdLst>
                    <a:gd name="T0" fmla="*/ 178 w 198"/>
                    <a:gd name="T1" fmla="*/ 90 h 199"/>
                    <a:gd name="T2" fmla="*/ 110 w 198"/>
                    <a:gd name="T3" fmla="*/ 22 h 199"/>
                    <a:gd name="T4" fmla="*/ 108 w 198"/>
                    <a:gd name="T5" fmla="*/ 5 h 199"/>
                    <a:gd name="T6" fmla="*/ 95 w 198"/>
                    <a:gd name="T7" fmla="*/ 0 h 199"/>
                    <a:gd name="T8" fmla="*/ 90 w 198"/>
                    <a:gd name="T9" fmla="*/ 20 h 199"/>
                    <a:gd name="T10" fmla="*/ 40 w 198"/>
                    <a:gd name="T11" fmla="*/ 47 h 199"/>
                    <a:gd name="T12" fmla="*/ 20 w 198"/>
                    <a:gd name="T13" fmla="*/ 90 h 199"/>
                    <a:gd name="T14" fmla="*/ 0 w 198"/>
                    <a:gd name="T15" fmla="*/ 95 h 199"/>
                    <a:gd name="T16" fmla="*/ 5 w 198"/>
                    <a:gd name="T17" fmla="*/ 109 h 199"/>
                    <a:gd name="T18" fmla="*/ 21 w 198"/>
                    <a:gd name="T19" fmla="*/ 109 h 199"/>
                    <a:gd name="T20" fmla="*/ 90 w 198"/>
                    <a:gd name="T21" fmla="*/ 179 h 199"/>
                    <a:gd name="T22" fmla="*/ 95 w 198"/>
                    <a:gd name="T23" fmla="*/ 199 h 199"/>
                    <a:gd name="T24" fmla="*/ 108 w 198"/>
                    <a:gd name="T25" fmla="*/ 194 h 199"/>
                    <a:gd name="T26" fmla="*/ 109 w 198"/>
                    <a:gd name="T27" fmla="*/ 178 h 199"/>
                    <a:gd name="T28" fmla="*/ 178 w 198"/>
                    <a:gd name="T29" fmla="*/ 109 h 199"/>
                    <a:gd name="T30" fmla="*/ 198 w 198"/>
                    <a:gd name="T31" fmla="*/ 104 h 199"/>
                    <a:gd name="T32" fmla="*/ 194 w 198"/>
                    <a:gd name="T33" fmla="*/ 90 h 199"/>
                    <a:gd name="T34" fmla="*/ 108 w 198"/>
                    <a:gd name="T35" fmla="*/ 160 h 199"/>
                    <a:gd name="T36" fmla="*/ 95 w 198"/>
                    <a:gd name="T37" fmla="*/ 155 h 199"/>
                    <a:gd name="T38" fmla="*/ 90 w 198"/>
                    <a:gd name="T39" fmla="*/ 162 h 199"/>
                    <a:gd name="T40" fmla="*/ 36 w 198"/>
                    <a:gd name="T41" fmla="*/ 109 h 199"/>
                    <a:gd name="T42" fmla="*/ 39 w 198"/>
                    <a:gd name="T43" fmla="*/ 109 h 199"/>
                    <a:gd name="T44" fmla="*/ 44 w 198"/>
                    <a:gd name="T45" fmla="*/ 95 h 199"/>
                    <a:gd name="T46" fmla="*/ 36 w 198"/>
                    <a:gd name="T47" fmla="*/ 90 h 199"/>
                    <a:gd name="T48" fmla="*/ 52 w 198"/>
                    <a:gd name="T49" fmla="*/ 57 h 199"/>
                    <a:gd name="T50" fmla="*/ 90 w 198"/>
                    <a:gd name="T51" fmla="*/ 37 h 199"/>
                    <a:gd name="T52" fmla="*/ 95 w 198"/>
                    <a:gd name="T53" fmla="*/ 44 h 199"/>
                    <a:gd name="T54" fmla="*/ 108 w 198"/>
                    <a:gd name="T55" fmla="*/ 39 h 199"/>
                    <a:gd name="T56" fmla="*/ 110 w 198"/>
                    <a:gd name="T57" fmla="*/ 37 h 199"/>
                    <a:gd name="T58" fmla="*/ 162 w 198"/>
                    <a:gd name="T59" fmla="*/ 90 h 199"/>
                    <a:gd name="T60" fmla="*/ 155 w 198"/>
                    <a:gd name="T61" fmla="*/ 95 h 199"/>
                    <a:gd name="T62" fmla="*/ 160 w 198"/>
                    <a:gd name="T63" fmla="*/ 109 h 199"/>
                    <a:gd name="T64" fmla="*/ 162 w 198"/>
                    <a:gd name="T65" fmla="*/ 110 h 199"/>
                    <a:gd name="T66" fmla="*/ 108 w 198"/>
                    <a:gd name="T67" fmla="*/ 16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199">
                      <a:moveTo>
                        <a:pt x="194" y="90"/>
                      </a:moveTo>
                      <a:cubicBezTo>
                        <a:pt x="194" y="90"/>
                        <a:pt x="182" y="90"/>
                        <a:pt x="178" y="90"/>
                      </a:cubicBezTo>
                      <a:cubicBezTo>
                        <a:pt x="177" y="90"/>
                        <a:pt x="177" y="90"/>
                        <a:pt x="177" y="89"/>
                      </a:cubicBezTo>
                      <a:cubicBezTo>
                        <a:pt x="173" y="54"/>
                        <a:pt x="145" y="26"/>
                        <a:pt x="110" y="22"/>
                      </a:cubicBezTo>
                      <a:cubicBezTo>
                        <a:pt x="109" y="22"/>
                        <a:pt x="108" y="21"/>
                        <a:pt x="108" y="20"/>
                      </a:cubicBezTo>
                      <a:cubicBezTo>
                        <a:pt x="108" y="17"/>
                        <a:pt x="108" y="5"/>
                        <a:pt x="108" y="5"/>
                      </a:cubicBezTo>
                      <a:cubicBezTo>
                        <a:pt x="108" y="2"/>
                        <a:pt x="106" y="0"/>
                        <a:pt x="104" y="0"/>
                      </a:cubicBezTo>
                      <a:cubicBezTo>
                        <a:pt x="95" y="0"/>
                        <a:pt x="95" y="0"/>
                        <a:pt x="95" y="0"/>
                      </a:cubicBezTo>
                      <a:cubicBezTo>
                        <a:pt x="92" y="0"/>
                        <a:pt x="90" y="2"/>
                        <a:pt x="90" y="5"/>
                      </a:cubicBezTo>
                      <a:cubicBezTo>
                        <a:pt x="90" y="5"/>
                        <a:pt x="90" y="17"/>
                        <a:pt x="90" y="20"/>
                      </a:cubicBezTo>
                      <a:cubicBezTo>
                        <a:pt x="90" y="21"/>
                        <a:pt x="89" y="22"/>
                        <a:pt x="89" y="22"/>
                      </a:cubicBezTo>
                      <a:cubicBezTo>
                        <a:pt x="70" y="24"/>
                        <a:pt x="53" y="34"/>
                        <a:pt x="40" y="47"/>
                      </a:cubicBezTo>
                      <a:cubicBezTo>
                        <a:pt x="30" y="59"/>
                        <a:pt x="23" y="73"/>
                        <a:pt x="21" y="89"/>
                      </a:cubicBezTo>
                      <a:cubicBezTo>
                        <a:pt x="21" y="90"/>
                        <a:pt x="21" y="90"/>
                        <a:pt x="20" y="90"/>
                      </a:cubicBezTo>
                      <a:cubicBezTo>
                        <a:pt x="16" y="90"/>
                        <a:pt x="5" y="90"/>
                        <a:pt x="5" y="90"/>
                      </a:cubicBezTo>
                      <a:cubicBezTo>
                        <a:pt x="2" y="90"/>
                        <a:pt x="0" y="92"/>
                        <a:pt x="0" y="95"/>
                      </a:cubicBezTo>
                      <a:cubicBezTo>
                        <a:pt x="0" y="104"/>
                        <a:pt x="0" y="104"/>
                        <a:pt x="0" y="104"/>
                      </a:cubicBezTo>
                      <a:cubicBezTo>
                        <a:pt x="0" y="106"/>
                        <a:pt x="2" y="109"/>
                        <a:pt x="5" y="109"/>
                      </a:cubicBezTo>
                      <a:cubicBezTo>
                        <a:pt x="5" y="109"/>
                        <a:pt x="16" y="109"/>
                        <a:pt x="20" y="109"/>
                      </a:cubicBezTo>
                      <a:cubicBezTo>
                        <a:pt x="21" y="109"/>
                        <a:pt x="21" y="109"/>
                        <a:pt x="21" y="109"/>
                      </a:cubicBezTo>
                      <a:cubicBezTo>
                        <a:pt x="25" y="145"/>
                        <a:pt x="54" y="173"/>
                        <a:pt x="89" y="178"/>
                      </a:cubicBezTo>
                      <a:cubicBezTo>
                        <a:pt x="89" y="178"/>
                        <a:pt x="90" y="178"/>
                        <a:pt x="90" y="179"/>
                      </a:cubicBezTo>
                      <a:cubicBezTo>
                        <a:pt x="90" y="182"/>
                        <a:pt x="90" y="194"/>
                        <a:pt x="90" y="194"/>
                      </a:cubicBezTo>
                      <a:cubicBezTo>
                        <a:pt x="90" y="196"/>
                        <a:pt x="92" y="199"/>
                        <a:pt x="95" y="199"/>
                      </a:cubicBezTo>
                      <a:cubicBezTo>
                        <a:pt x="104" y="199"/>
                        <a:pt x="104" y="199"/>
                        <a:pt x="104" y="199"/>
                      </a:cubicBezTo>
                      <a:cubicBezTo>
                        <a:pt x="106" y="199"/>
                        <a:pt x="108" y="196"/>
                        <a:pt x="108" y="194"/>
                      </a:cubicBezTo>
                      <a:cubicBezTo>
                        <a:pt x="108" y="194"/>
                        <a:pt x="108" y="182"/>
                        <a:pt x="108" y="179"/>
                      </a:cubicBezTo>
                      <a:cubicBezTo>
                        <a:pt x="108" y="178"/>
                        <a:pt x="109" y="178"/>
                        <a:pt x="109" y="178"/>
                      </a:cubicBezTo>
                      <a:cubicBezTo>
                        <a:pt x="145" y="173"/>
                        <a:pt x="173" y="145"/>
                        <a:pt x="178" y="109"/>
                      </a:cubicBezTo>
                      <a:cubicBezTo>
                        <a:pt x="178" y="109"/>
                        <a:pt x="178" y="109"/>
                        <a:pt x="178" y="109"/>
                      </a:cubicBezTo>
                      <a:cubicBezTo>
                        <a:pt x="182" y="109"/>
                        <a:pt x="194" y="109"/>
                        <a:pt x="194" y="109"/>
                      </a:cubicBezTo>
                      <a:cubicBezTo>
                        <a:pt x="196" y="109"/>
                        <a:pt x="198" y="106"/>
                        <a:pt x="198" y="104"/>
                      </a:cubicBezTo>
                      <a:cubicBezTo>
                        <a:pt x="198" y="95"/>
                        <a:pt x="198" y="95"/>
                        <a:pt x="198" y="95"/>
                      </a:cubicBezTo>
                      <a:cubicBezTo>
                        <a:pt x="198" y="92"/>
                        <a:pt x="196" y="90"/>
                        <a:pt x="194" y="90"/>
                      </a:cubicBezTo>
                      <a:close/>
                      <a:moveTo>
                        <a:pt x="108" y="162"/>
                      </a:moveTo>
                      <a:cubicBezTo>
                        <a:pt x="108" y="162"/>
                        <a:pt x="108" y="160"/>
                        <a:pt x="108" y="160"/>
                      </a:cubicBezTo>
                      <a:cubicBezTo>
                        <a:pt x="108" y="157"/>
                        <a:pt x="106" y="155"/>
                        <a:pt x="104" y="155"/>
                      </a:cubicBezTo>
                      <a:cubicBezTo>
                        <a:pt x="95" y="155"/>
                        <a:pt x="95" y="155"/>
                        <a:pt x="95" y="155"/>
                      </a:cubicBezTo>
                      <a:cubicBezTo>
                        <a:pt x="92" y="155"/>
                        <a:pt x="90" y="157"/>
                        <a:pt x="90" y="160"/>
                      </a:cubicBezTo>
                      <a:cubicBezTo>
                        <a:pt x="90" y="160"/>
                        <a:pt x="90" y="162"/>
                        <a:pt x="90" y="162"/>
                      </a:cubicBezTo>
                      <a:cubicBezTo>
                        <a:pt x="90" y="163"/>
                        <a:pt x="89" y="163"/>
                        <a:pt x="89" y="163"/>
                      </a:cubicBezTo>
                      <a:cubicBezTo>
                        <a:pt x="61" y="158"/>
                        <a:pt x="40" y="137"/>
                        <a:pt x="36" y="109"/>
                      </a:cubicBezTo>
                      <a:cubicBezTo>
                        <a:pt x="36" y="109"/>
                        <a:pt x="36" y="109"/>
                        <a:pt x="36" y="109"/>
                      </a:cubicBezTo>
                      <a:cubicBezTo>
                        <a:pt x="39" y="109"/>
                        <a:pt x="39" y="109"/>
                        <a:pt x="39" y="109"/>
                      </a:cubicBezTo>
                      <a:cubicBezTo>
                        <a:pt x="41" y="109"/>
                        <a:pt x="44" y="106"/>
                        <a:pt x="44" y="104"/>
                      </a:cubicBezTo>
                      <a:cubicBezTo>
                        <a:pt x="44" y="95"/>
                        <a:pt x="44" y="95"/>
                        <a:pt x="44" y="95"/>
                      </a:cubicBezTo>
                      <a:cubicBezTo>
                        <a:pt x="44" y="92"/>
                        <a:pt x="41" y="90"/>
                        <a:pt x="39" y="90"/>
                      </a:cubicBezTo>
                      <a:cubicBezTo>
                        <a:pt x="36" y="90"/>
                        <a:pt x="36" y="90"/>
                        <a:pt x="36" y="90"/>
                      </a:cubicBezTo>
                      <a:cubicBezTo>
                        <a:pt x="36" y="90"/>
                        <a:pt x="36" y="90"/>
                        <a:pt x="36" y="90"/>
                      </a:cubicBezTo>
                      <a:cubicBezTo>
                        <a:pt x="38" y="77"/>
                        <a:pt x="44" y="66"/>
                        <a:pt x="52" y="57"/>
                      </a:cubicBezTo>
                      <a:cubicBezTo>
                        <a:pt x="61" y="46"/>
                        <a:pt x="74" y="39"/>
                        <a:pt x="89" y="37"/>
                      </a:cubicBezTo>
                      <a:cubicBezTo>
                        <a:pt x="89" y="37"/>
                        <a:pt x="90" y="36"/>
                        <a:pt x="90" y="37"/>
                      </a:cubicBezTo>
                      <a:cubicBezTo>
                        <a:pt x="90" y="37"/>
                        <a:pt x="90" y="39"/>
                        <a:pt x="90" y="39"/>
                      </a:cubicBezTo>
                      <a:cubicBezTo>
                        <a:pt x="90" y="42"/>
                        <a:pt x="92" y="44"/>
                        <a:pt x="95" y="44"/>
                      </a:cubicBezTo>
                      <a:cubicBezTo>
                        <a:pt x="104" y="44"/>
                        <a:pt x="104" y="44"/>
                        <a:pt x="104" y="44"/>
                      </a:cubicBezTo>
                      <a:cubicBezTo>
                        <a:pt x="106" y="44"/>
                        <a:pt x="108" y="42"/>
                        <a:pt x="108" y="39"/>
                      </a:cubicBezTo>
                      <a:cubicBezTo>
                        <a:pt x="108" y="39"/>
                        <a:pt x="108" y="37"/>
                        <a:pt x="108" y="37"/>
                      </a:cubicBezTo>
                      <a:cubicBezTo>
                        <a:pt x="108" y="36"/>
                        <a:pt x="109" y="37"/>
                        <a:pt x="110" y="37"/>
                      </a:cubicBezTo>
                      <a:cubicBezTo>
                        <a:pt x="137" y="41"/>
                        <a:pt x="158" y="62"/>
                        <a:pt x="162" y="89"/>
                      </a:cubicBezTo>
                      <a:cubicBezTo>
                        <a:pt x="162" y="89"/>
                        <a:pt x="162" y="90"/>
                        <a:pt x="162" y="90"/>
                      </a:cubicBezTo>
                      <a:cubicBezTo>
                        <a:pt x="161" y="90"/>
                        <a:pt x="160" y="90"/>
                        <a:pt x="160" y="90"/>
                      </a:cubicBezTo>
                      <a:cubicBezTo>
                        <a:pt x="157" y="90"/>
                        <a:pt x="155" y="92"/>
                        <a:pt x="155" y="95"/>
                      </a:cubicBezTo>
                      <a:cubicBezTo>
                        <a:pt x="155" y="104"/>
                        <a:pt x="155" y="104"/>
                        <a:pt x="155" y="104"/>
                      </a:cubicBezTo>
                      <a:cubicBezTo>
                        <a:pt x="155" y="106"/>
                        <a:pt x="157" y="109"/>
                        <a:pt x="160" y="109"/>
                      </a:cubicBezTo>
                      <a:cubicBezTo>
                        <a:pt x="160" y="109"/>
                        <a:pt x="161" y="109"/>
                        <a:pt x="162" y="109"/>
                      </a:cubicBezTo>
                      <a:cubicBezTo>
                        <a:pt x="163" y="109"/>
                        <a:pt x="162" y="109"/>
                        <a:pt x="162" y="110"/>
                      </a:cubicBezTo>
                      <a:cubicBezTo>
                        <a:pt x="158" y="137"/>
                        <a:pt x="137" y="158"/>
                        <a:pt x="110" y="163"/>
                      </a:cubicBezTo>
                      <a:cubicBezTo>
                        <a:pt x="109" y="163"/>
                        <a:pt x="108" y="163"/>
                        <a:pt x="108" y="1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41" name="Text Placeholder 6"/>
            <p:cNvSpPr txBox="1">
              <a:spLocks/>
            </p:cNvSpPr>
            <p:nvPr/>
          </p:nvSpPr>
          <p:spPr>
            <a:xfrm>
              <a:off x="1681392" y="4130987"/>
              <a:ext cx="1381123" cy="940335"/>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9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50" name="组合 49"/>
          <p:cNvGrpSpPr/>
          <p:nvPr/>
        </p:nvGrpSpPr>
        <p:grpSpPr>
          <a:xfrm>
            <a:off x="3859350" y="2356168"/>
            <a:ext cx="2119949" cy="3093574"/>
            <a:chOff x="3859350" y="2318460"/>
            <a:chExt cx="2119949" cy="3093574"/>
          </a:xfrm>
        </p:grpSpPr>
        <p:sp>
          <p:nvSpPr>
            <p:cNvPr id="9" name="Shape 386"/>
            <p:cNvSpPr/>
            <p:nvPr/>
          </p:nvSpPr>
          <p:spPr>
            <a:xfrm>
              <a:off x="3864113" y="2318460"/>
              <a:ext cx="2115186" cy="3093574"/>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ln w="19050">
              <a:solidFill>
                <a:schemeClr val="bg1">
                  <a:lumMod val="65000"/>
                </a:schemeClr>
              </a:solidFill>
              <a:prstDash val="sysDot"/>
              <a:miter lim="400000"/>
            </a:ln>
          </p:spPr>
          <p:txBody>
            <a:bodyPr lIns="50800" tIns="50800" rIns="50800" bIns="50800" anchor="ctr"/>
            <a:lstStyle/>
            <a:p>
              <a:endParaRPr kern="0">
                <a:solidFill>
                  <a:prstClr val="black"/>
                </a:solidFill>
              </a:endParaRPr>
            </a:p>
          </p:txBody>
        </p:sp>
        <p:sp>
          <p:nvSpPr>
            <p:cNvPr id="12" name="Text Placeholder 15"/>
            <p:cNvSpPr txBox="1">
              <a:spLocks/>
            </p:cNvSpPr>
            <p:nvPr/>
          </p:nvSpPr>
          <p:spPr>
            <a:xfrm>
              <a:off x="4072432" y="3806286"/>
              <a:ext cx="1672596"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grpSp>
          <p:nvGrpSpPr>
            <p:cNvPr id="20" name="组合 19"/>
            <p:cNvGrpSpPr/>
            <p:nvPr/>
          </p:nvGrpSpPr>
          <p:grpSpPr>
            <a:xfrm>
              <a:off x="3859350" y="2419974"/>
              <a:ext cx="1130813" cy="1130813"/>
              <a:chOff x="3851391" y="2253176"/>
              <a:chExt cx="1130813" cy="1130813"/>
            </a:xfrm>
          </p:grpSpPr>
          <p:sp>
            <p:nvSpPr>
              <p:cNvPr id="21" name="Shape 419"/>
              <p:cNvSpPr/>
              <p:nvPr/>
            </p:nvSpPr>
            <p:spPr>
              <a:xfrm>
                <a:off x="3851391" y="2253176"/>
                <a:ext cx="1130813" cy="1130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3566"/>
              </a:solidFill>
              <a:ln>
                <a:noFill/>
              </a:ln>
              <a:effectLst>
                <a:outerShdw blurRad="63500" algn="ctr" rotWithShape="0">
                  <a:prstClr val="black">
                    <a:alpha val="40000"/>
                  </a:prstClr>
                </a:outerShdw>
              </a:effectLst>
            </p:spPr>
            <p:txBody>
              <a:bodyPr rtlCol="0" anchor="ctr"/>
              <a:lstStyle/>
              <a:p>
                <a:pPr algn="ctr"/>
                <a:endParaRPr>
                  <a:solidFill>
                    <a:sysClr val="window" lastClr="FFFFFF"/>
                  </a:solidFill>
                  <a:latin typeface="Calibri" panose="020F0502020204030204"/>
                </a:endParaRPr>
              </a:p>
            </p:txBody>
          </p:sp>
          <p:grpSp>
            <p:nvGrpSpPr>
              <p:cNvPr id="22" name="Group 1500"/>
              <p:cNvGrpSpPr/>
              <p:nvPr/>
            </p:nvGrpSpPr>
            <p:grpSpPr>
              <a:xfrm>
                <a:off x="4147332" y="2589431"/>
                <a:ext cx="538930" cy="458303"/>
                <a:chOff x="1277938" y="5121275"/>
                <a:chExt cx="403225" cy="342900"/>
              </a:xfrm>
              <a:solidFill>
                <a:schemeClr val="bg1"/>
              </a:solidFill>
            </p:grpSpPr>
            <p:sp>
              <p:nvSpPr>
                <p:cNvPr id="23" name="Freeform 66"/>
                <p:cNvSpPr>
                  <a:spLocks noEditPoints="1"/>
                </p:cNvSpPr>
                <p:nvPr/>
              </p:nvSpPr>
              <p:spPr bwMode="auto">
                <a:xfrm>
                  <a:off x="1411288" y="5130800"/>
                  <a:ext cx="100013" cy="277813"/>
                </a:xfrm>
                <a:custGeom>
                  <a:avLst/>
                  <a:gdLst>
                    <a:gd name="T0" fmla="*/ 41 w 47"/>
                    <a:gd name="T1" fmla="*/ 0 h 131"/>
                    <a:gd name="T2" fmla="*/ 7 w 47"/>
                    <a:gd name="T3" fmla="*/ 0 h 131"/>
                    <a:gd name="T4" fmla="*/ 0 w 47"/>
                    <a:gd name="T5" fmla="*/ 6 h 131"/>
                    <a:gd name="T6" fmla="*/ 0 w 47"/>
                    <a:gd name="T7" fmla="*/ 124 h 131"/>
                    <a:gd name="T8" fmla="*/ 7 w 47"/>
                    <a:gd name="T9" fmla="*/ 131 h 131"/>
                    <a:gd name="T10" fmla="*/ 41 w 47"/>
                    <a:gd name="T11" fmla="*/ 131 h 131"/>
                    <a:gd name="T12" fmla="*/ 47 w 47"/>
                    <a:gd name="T13" fmla="*/ 124 h 131"/>
                    <a:gd name="T14" fmla="*/ 47 w 47"/>
                    <a:gd name="T15" fmla="*/ 6 h 131"/>
                    <a:gd name="T16" fmla="*/ 41 w 47"/>
                    <a:gd name="T17" fmla="*/ 0 h 131"/>
                    <a:gd name="T18" fmla="*/ 24 w 47"/>
                    <a:gd name="T19" fmla="*/ 121 h 131"/>
                    <a:gd name="T20" fmla="*/ 11 w 47"/>
                    <a:gd name="T21" fmla="*/ 107 h 131"/>
                    <a:gd name="T22" fmla="*/ 24 w 47"/>
                    <a:gd name="T23" fmla="*/ 94 h 131"/>
                    <a:gd name="T24" fmla="*/ 37 w 47"/>
                    <a:gd name="T25" fmla="*/ 107 h 131"/>
                    <a:gd name="T26" fmla="*/ 24 w 47"/>
                    <a:gd name="T27" fmla="*/ 121 h 131"/>
                    <a:gd name="T28" fmla="*/ 41 w 47"/>
                    <a:gd name="T29" fmla="*/ 63 h 131"/>
                    <a:gd name="T30" fmla="*/ 37 w 47"/>
                    <a:gd name="T31" fmla="*/ 68 h 131"/>
                    <a:gd name="T32" fmla="*/ 11 w 47"/>
                    <a:gd name="T33" fmla="*/ 68 h 131"/>
                    <a:gd name="T34" fmla="*/ 7 w 47"/>
                    <a:gd name="T35" fmla="*/ 63 h 131"/>
                    <a:gd name="T36" fmla="*/ 7 w 47"/>
                    <a:gd name="T37" fmla="*/ 16 h 131"/>
                    <a:gd name="T38" fmla="*/ 11 w 47"/>
                    <a:gd name="T39" fmla="*/ 11 h 131"/>
                    <a:gd name="T40" fmla="*/ 37 w 47"/>
                    <a:gd name="T41" fmla="*/ 11 h 131"/>
                    <a:gd name="T42" fmla="*/ 41 w 47"/>
                    <a:gd name="T43" fmla="*/ 16 h 131"/>
                    <a:gd name="T44" fmla="*/ 41 w 47"/>
                    <a:gd name="T45" fmla="*/ 6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131">
                      <a:moveTo>
                        <a:pt x="41" y="0"/>
                      </a:moveTo>
                      <a:cubicBezTo>
                        <a:pt x="7" y="0"/>
                        <a:pt x="7" y="0"/>
                        <a:pt x="7" y="0"/>
                      </a:cubicBezTo>
                      <a:cubicBezTo>
                        <a:pt x="3" y="0"/>
                        <a:pt x="0" y="3"/>
                        <a:pt x="0" y="6"/>
                      </a:cubicBezTo>
                      <a:cubicBezTo>
                        <a:pt x="0" y="124"/>
                        <a:pt x="0" y="124"/>
                        <a:pt x="0" y="124"/>
                      </a:cubicBezTo>
                      <a:cubicBezTo>
                        <a:pt x="0" y="128"/>
                        <a:pt x="3" y="131"/>
                        <a:pt x="7" y="131"/>
                      </a:cubicBezTo>
                      <a:cubicBezTo>
                        <a:pt x="41" y="131"/>
                        <a:pt x="41" y="131"/>
                        <a:pt x="41" y="131"/>
                      </a:cubicBezTo>
                      <a:cubicBezTo>
                        <a:pt x="44" y="131"/>
                        <a:pt x="47" y="128"/>
                        <a:pt x="47" y="124"/>
                      </a:cubicBezTo>
                      <a:cubicBezTo>
                        <a:pt x="47" y="6"/>
                        <a:pt x="47" y="6"/>
                        <a:pt x="47" y="6"/>
                      </a:cubicBezTo>
                      <a:cubicBezTo>
                        <a:pt x="47" y="3"/>
                        <a:pt x="44" y="0"/>
                        <a:pt x="41" y="0"/>
                      </a:cubicBezTo>
                      <a:close/>
                      <a:moveTo>
                        <a:pt x="24" y="121"/>
                      </a:moveTo>
                      <a:cubicBezTo>
                        <a:pt x="17" y="121"/>
                        <a:pt x="11" y="115"/>
                        <a:pt x="11" y="107"/>
                      </a:cubicBezTo>
                      <a:cubicBezTo>
                        <a:pt x="11" y="100"/>
                        <a:pt x="17" y="94"/>
                        <a:pt x="24" y="94"/>
                      </a:cubicBezTo>
                      <a:cubicBezTo>
                        <a:pt x="31" y="94"/>
                        <a:pt x="37" y="100"/>
                        <a:pt x="37" y="107"/>
                      </a:cubicBezTo>
                      <a:cubicBezTo>
                        <a:pt x="37" y="115"/>
                        <a:pt x="31" y="121"/>
                        <a:pt x="24" y="121"/>
                      </a:cubicBezTo>
                      <a:close/>
                      <a:moveTo>
                        <a:pt x="41" y="63"/>
                      </a:moveTo>
                      <a:cubicBezTo>
                        <a:pt x="41" y="66"/>
                        <a:pt x="39" y="68"/>
                        <a:pt x="37" y="68"/>
                      </a:cubicBezTo>
                      <a:cubicBezTo>
                        <a:pt x="11" y="68"/>
                        <a:pt x="11" y="68"/>
                        <a:pt x="11" y="68"/>
                      </a:cubicBezTo>
                      <a:cubicBezTo>
                        <a:pt x="9" y="68"/>
                        <a:pt x="7" y="66"/>
                        <a:pt x="7" y="63"/>
                      </a:cubicBezTo>
                      <a:cubicBezTo>
                        <a:pt x="7" y="16"/>
                        <a:pt x="7" y="16"/>
                        <a:pt x="7" y="16"/>
                      </a:cubicBezTo>
                      <a:cubicBezTo>
                        <a:pt x="7" y="13"/>
                        <a:pt x="9" y="11"/>
                        <a:pt x="11" y="11"/>
                      </a:cubicBezTo>
                      <a:cubicBezTo>
                        <a:pt x="37" y="11"/>
                        <a:pt x="37" y="11"/>
                        <a:pt x="37" y="11"/>
                      </a:cubicBezTo>
                      <a:cubicBezTo>
                        <a:pt x="39" y="11"/>
                        <a:pt x="41" y="13"/>
                        <a:pt x="41" y="16"/>
                      </a:cubicBezTo>
                      <a:cubicBezTo>
                        <a:pt x="41" y="63"/>
                        <a:pt x="41" y="63"/>
                        <a:pt x="41"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67"/>
                <p:cNvSpPr>
                  <a:spLocks/>
                </p:cNvSpPr>
                <p:nvPr/>
              </p:nvSpPr>
              <p:spPr bwMode="auto">
                <a:xfrm>
                  <a:off x="1433513" y="5175250"/>
                  <a:ext cx="39688" cy="11113"/>
                </a:xfrm>
                <a:custGeom>
                  <a:avLst/>
                  <a:gdLst>
                    <a:gd name="T0" fmla="*/ 17 w 19"/>
                    <a:gd name="T1" fmla="*/ 5 h 5"/>
                    <a:gd name="T2" fmla="*/ 2 w 19"/>
                    <a:gd name="T3" fmla="*/ 5 h 5"/>
                    <a:gd name="T4" fmla="*/ 0 w 19"/>
                    <a:gd name="T5" fmla="*/ 2 h 5"/>
                    <a:gd name="T6" fmla="*/ 2 w 19"/>
                    <a:gd name="T7" fmla="*/ 0 h 5"/>
                    <a:gd name="T8" fmla="*/ 17 w 19"/>
                    <a:gd name="T9" fmla="*/ 0 h 5"/>
                    <a:gd name="T10" fmla="*/ 19 w 19"/>
                    <a:gd name="T11" fmla="*/ 2 h 5"/>
                    <a:gd name="T12" fmla="*/ 17 w 1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17" y="5"/>
                      </a:moveTo>
                      <a:cubicBezTo>
                        <a:pt x="2" y="5"/>
                        <a:pt x="2" y="5"/>
                        <a:pt x="2" y="5"/>
                      </a:cubicBezTo>
                      <a:cubicBezTo>
                        <a:pt x="1" y="5"/>
                        <a:pt x="0" y="4"/>
                        <a:pt x="0" y="2"/>
                      </a:cubicBezTo>
                      <a:cubicBezTo>
                        <a:pt x="0" y="1"/>
                        <a:pt x="1" y="0"/>
                        <a:pt x="2" y="0"/>
                      </a:cubicBezTo>
                      <a:cubicBezTo>
                        <a:pt x="17" y="0"/>
                        <a:pt x="17" y="0"/>
                        <a:pt x="17" y="0"/>
                      </a:cubicBezTo>
                      <a:cubicBezTo>
                        <a:pt x="18" y="0"/>
                        <a:pt x="19" y="1"/>
                        <a:pt x="19" y="2"/>
                      </a:cubicBezTo>
                      <a:cubicBezTo>
                        <a:pt x="19" y="4"/>
                        <a:pt x="18" y="5"/>
                        <a:pt x="17"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68"/>
                <p:cNvSpPr>
                  <a:spLocks noEditPoints="1"/>
                </p:cNvSpPr>
                <p:nvPr/>
              </p:nvSpPr>
              <p:spPr bwMode="auto">
                <a:xfrm>
                  <a:off x="1295401" y="5130800"/>
                  <a:ext cx="100013" cy="277813"/>
                </a:xfrm>
                <a:custGeom>
                  <a:avLst/>
                  <a:gdLst>
                    <a:gd name="T0" fmla="*/ 40 w 47"/>
                    <a:gd name="T1" fmla="*/ 0 h 131"/>
                    <a:gd name="T2" fmla="*/ 7 w 47"/>
                    <a:gd name="T3" fmla="*/ 0 h 131"/>
                    <a:gd name="T4" fmla="*/ 0 w 47"/>
                    <a:gd name="T5" fmla="*/ 6 h 131"/>
                    <a:gd name="T6" fmla="*/ 0 w 47"/>
                    <a:gd name="T7" fmla="*/ 124 h 131"/>
                    <a:gd name="T8" fmla="*/ 7 w 47"/>
                    <a:gd name="T9" fmla="*/ 131 h 131"/>
                    <a:gd name="T10" fmla="*/ 40 w 47"/>
                    <a:gd name="T11" fmla="*/ 131 h 131"/>
                    <a:gd name="T12" fmla="*/ 47 w 47"/>
                    <a:gd name="T13" fmla="*/ 124 h 131"/>
                    <a:gd name="T14" fmla="*/ 47 w 47"/>
                    <a:gd name="T15" fmla="*/ 6 h 131"/>
                    <a:gd name="T16" fmla="*/ 40 w 47"/>
                    <a:gd name="T17" fmla="*/ 0 h 131"/>
                    <a:gd name="T18" fmla="*/ 23 w 47"/>
                    <a:gd name="T19" fmla="*/ 121 h 131"/>
                    <a:gd name="T20" fmla="*/ 10 w 47"/>
                    <a:gd name="T21" fmla="*/ 107 h 131"/>
                    <a:gd name="T22" fmla="*/ 23 w 47"/>
                    <a:gd name="T23" fmla="*/ 94 h 131"/>
                    <a:gd name="T24" fmla="*/ 37 w 47"/>
                    <a:gd name="T25" fmla="*/ 107 h 131"/>
                    <a:gd name="T26" fmla="*/ 23 w 47"/>
                    <a:gd name="T27" fmla="*/ 121 h 131"/>
                    <a:gd name="T28" fmla="*/ 41 w 47"/>
                    <a:gd name="T29" fmla="*/ 63 h 131"/>
                    <a:gd name="T30" fmla="*/ 36 w 47"/>
                    <a:gd name="T31" fmla="*/ 68 h 131"/>
                    <a:gd name="T32" fmla="*/ 11 w 47"/>
                    <a:gd name="T33" fmla="*/ 68 h 131"/>
                    <a:gd name="T34" fmla="*/ 6 w 47"/>
                    <a:gd name="T35" fmla="*/ 63 h 131"/>
                    <a:gd name="T36" fmla="*/ 6 w 47"/>
                    <a:gd name="T37" fmla="*/ 16 h 131"/>
                    <a:gd name="T38" fmla="*/ 11 w 47"/>
                    <a:gd name="T39" fmla="*/ 11 h 131"/>
                    <a:gd name="T40" fmla="*/ 36 w 47"/>
                    <a:gd name="T41" fmla="*/ 11 h 131"/>
                    <a:gd name="T42" fmla="*/ 41 w 47"/>
                    <a:gd name="T43" fmla="*/ 16 h 131"/>
                    <a:gd name="T44" fmla="*/ 41 w 47"/>
                    <a:gd name="T45" fmla="*/ 6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131">
                      <a:moveTo>
                        <a:pt x="40" y="0"/>
                      </a:moveTo>
                      <a:cubicBezTo>
                        <a:pt x="7" y="0"/>
                        <a:pt x="7" y="0"/>
                        <a:pt x="7" y="0"/>
                      </a:cubicBezTo>
                      <a:cubicBezTo>
                        <a:pt x="3" y="0"/>
                        <a:pt x="0" y="3"/>
                        <a:pt x="0" y="6"/>
                      </a:cubicBezTo>
                      <a:cubicBezTo>
                        <a:pt x="0" y="124"/>
                        <a:pt x="0" y="124"/>
                        <a:pt x="0" y="124"/>
                      </a:cubicBezTo>
                      <a:cubicBezTo>
                        <a:pt x="0" y="128"/>
                        <a:pt x="3" y="131"/>
                        <a:pt x="7" y="131"/>
                      </a:cubicBezTo>
                      <a:cubicBezTo>
                        <a:pt x="40" y="131"/>
                        <a:pt x="40" y="131"/>
                        <a:pt x="40" y="131"/>
                      </a:cubicBezTo>
                      <a:cubicBezTo>
                        <a:pt x="44" y="131"/>
                        <a:pt x="47" y="128"/>
                        <a:pt x="47" y="124"/>
                      </a:cubicBezTo>
                      <a:cubicBezTo>
                        <a:pt x="47" y="6"/>
                        <a:pt x="47" y="6"/>
                        <a:pt x="47" y="6"/>
                      </a:cubicBezTo>
                      <a:cubicBezTo>
                        <a:pt x="47" y="3"/>
                        <a:pt x="44" y="0"/>
                        <a:pt x="40" y="0"/>
                      </a:cubicBezTo>
                      <a:close/>
                      <a:moveTo>
                        <a:pt x="23" y="121"/>
                      </a:moveTo>
                      <a:cubicBezTo>
                        <a:pt x="16" y="121"/>
                        <a:pt x="10" y="115"/>
                        <a:pt x="10" y="107"/>
                      </a:cubicBezTo>
                      <a:cubicBezTo>
                        <a:pt x="10" y="100"/>
                        <a:pt x="16" y="94"/>
                        <a:pt x="23" y="94"/>
                      </a:cubicBezTo>
                      <a:cubicBezTo>
                        <a:pt x="31" y="94"/>
                        <a:pt x="37" y="100"/>
                        <a:pt x="37" y="107"/>
                      </a:cubicBezTo>
                      <a:cubicBezTo>
                        <a:pt x="37" y="115"/>
                        <a:pt x="31" y="121"/>
                        <a:pt x="23" y="121"/>
                      </a:cubicBezTo>
                      <a:close/>
                      <a:moveTo>
                        <a:pt x="41" y="63"/>
                      </a:moveTo>
                      <a:cubicBezTo>
                        <a:pt x="41" y="66"/>
                        <a:pt x="39" y="68"/>
                        <a:pt x="36" y="68"/>
                      </a:cubicBezTo>
                      <a:cubicBezTo>
                        <a:pt x="11" y="68"/>
                        <a:pt x="11" y="68"/>
                        <a:pt x="11" y="68"/>
                      </a:cubicBezTo>
                      <a:cubicBezTo>
                        <a:pt x="8" y="68"/>
                        <a:pt x="6" y="66"/>
                        <a:pt x="6" y="63"/>
                      </a:cubicBezTo>
                      <a:cubicBezTo>
                        <a:pt x="6" y="16"/>
                        <a:pt x="6" y="16"/>
                        <a:pt x="6" y="16"/>
                      </a:cubicBezTo>
                      <a:cubicBezTo>
                        <a:pt x="6" y="13"/>
                        <a:pt x="8" y="11"/>
                        <a:pt x="11" y="11"/>
                      </a:cubicBezTo>
                      <a:cubicBezTo>
                        <a:pt x="36" y="11"/>
                        <a:pt x="36" y="11"/>
                        <a:pt x="36" y="11"/>
                      </a:cubicBezTo>
                      <a:cubicBezTo>
                        <a:pt x="39" y="11"/>
                        <a:pt x="41" y="13"/>
                        <a:pt x="41" y="16"/>
                      </a:cubicBezTo>
                      <a:lnTo>
                        <a:pt x="41" y="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69"/>
                <p:cNvSpPr>
                  <a:spLocks/>
                </p:cNvSpPr>
                <p:nvPr/>
              </p:nvSpPr>
              <p:spPr bwMode="auto">
                <a:xfrm>
                  <a:off x="1316038" y="5175250"/>
                  <a:ext cx="38100" cy="11113"/>
                </a:xfrm>
                <a:custGeom>
                  <a:avLst/>
                  <a:gdLst>
                    <a:gd name="T0" fmla="*/ 16 w 18"/>
                    <a:gd name="T1" fmla="*/ 5 h 5"/>
                    <a:gd name="T2" fmla="*/ 2 w 18"/>
                    <a:gd name="T3" fmla="*/ 5 h 5"/>
                    <a:gd name="T4" fmla="*/ 0 w 18"/>
                    <a:gd name="T5" fmla="*/ 2 h 5"/>
                    <a:gd name="T6" fmla="*/ 2 w 18"/>
                    <a:gd name="T7" fmla="*/ 0 h 5"/>
                    <a:gd name="T8" fmla="*/ 16 w 18"/>
                    <a:gd name="T9" fmla="*/ 0 h 5"/>
                    <a:gd name="T10" fmla="*/ 18 w 18"/>
                    <a:gd name="T11" fmla="*/ 2 h 5"/>
                    <a:gd name="T12" fmla="*/ 16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6" y="5"/>
                      </a:moveTo>
                      <a:cubicBezTo>
                        <a:pt x="2" y="5"/>
                        <a:pt x="2" y="5"/>
                        <a:pt x="2" y="5"/>
                      </a:cubicBezTo>
                      <a:cubicBezTo>
                        <a:pt x="1" y="5"/>
                        <a:pt x="0" y="4"/>
                        <a:pt x="0" y="2"/>
                      </a:cubicBezTo>
                      <a:cubicBezTo>
                        <a:pt x="0" y="1"/>
                        <a:pt x="1" y="0"/>
                        <a:pt x="2" y="0"/>
                      </a:cubicBezTo>
                      <a:cubicBezTo>
                        <a:pt x="16" y="0"/>
                        <a:pt x="16" y="0"/>
                        <a:pt x="16" y="0"/>
                      </a:cubicBezTo>
                      <a:cubicBezTo>
                        <a:pt x="17" y="0"/>
                        <a:pt x="18" y="1"/>
                        <a:pt x="18" y="2"/>
                      </a:cubicBezTo>
                      <a:cubicBezTo>
                        <a:pt x="18" y="4"/>
                        <a:pt x="17" y="5"/>
                        <a:pt x="16"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70"/>
                <p:cNvSpPr>
                  <a:spLocks/>
                </p:cNvSpPr>
                <p:nvPr/>
              </p:nvSpPr>
              <p:spPr bwMode="auto">
                <a:xfrm>
                  <a:off x="1316038" y="5199063"/>
                  <a:ext cx="38100" cy="11113"/>
                </a:xfrm>
                <a:custGeom>
                  <a:avLst/>
                  <a:gdLst>
                    <a:gd name="T0" fmla="*/ 16 w 18"/>
                    <a:gd name="T1" fmla="*/ 5 h 5"/>
                    <a:gd name="T2" fmla="*/ 2 w 18"/>
                    <a:gd name="T3" fmla="*/ 5 h 5"/>
                    <a:gd name="T4" fmla="*/ 0 w 18"/>
                    <a:gd name="T5" fmla="*/ 2 h 5"/>
                    <a:gd name="T6" fmla="*/ 2 w 18"/>
                    <a:gd name="T7" fmla="*/ 0 h 5"/>
                    <a:gd name="T8" fmla="*/ 16 w 18"/>
                    <a:gd name="T9" fmla="*/ 0 h 5"/>
                    <a:gd name="T10" fmla="*/ 18 w 18"/>
                    <a:gd name="T11" fmla="*/ 2 h 5"/>
                    <a:gd name="T12" fmla="*/ 16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6" y="5"/>
                      </a:moveTo>
                      <a:cubicBezTo>
                        <a:pt x="2" y="5"/>
                        <a:pt x="2" y="5"/>
                        <a:pt x="2" y="5"/>
                      </a:cubicBezTo>
                      <a:cubicBezTo>
                        <a:pt x="1" y="5"/>
                        <a:pt x="0" y="4"/>
                        <a:pt x="0" y="2"/>
                      </a:cubicBezTo>
                      <a:cubicBezTo>
                        <a:pt x="0" y="1"/>
                        <a:pt x="1" y="0"/>
                        <a:pt x="2" y="0"/>
                      </a:cubicBezTo>
                      <a:cubicBezTo>
                        <a:pt x="16" y="0"/>
                        <a:pt x="16" y="0"/>
                        <a:pt x="16" y="0"/>
                      </a:cubicBezTo>
                      <a:cubicBezTo>
                        <a:pt x="17" y="0"/>
                        <a:pt x="18" y="1"/>
                        <a:pt x="18" y="2"/>
                      </a:cubicBezTo>
                      <a:cubicBezTo>
                        <a:pt x="18" y="4"/>
                        <a:pt x="17" y="5"/>
                        <a:pt x="16"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Freeform 71"/>
                <p:cNvSpPr>
                  <a:spLocks/>
                </p:cNvSpPr>
                <p:nvPr/>
              </p:nvSpPr>
              <p:spPr bwMode="auto">
                <a:xfrm>
                  <a:off x="1316038" y="5222875"/>
                  <a:ext cx="38100" cy="7938"/>
                </a:xfrm>
                <a:custGeom>
                  <a:avLst/>
                  <a:gdLst>
                    <a:gd name="T0" fmla="*/ 16 w 18"/>
                    <a:gd name="T1" fmla="*/ 4 h 4"/>
                    <a:gd name="T2" fmla="*/ 2 w 18"/>
                    <a:gd name="T3" fmla="*/ 4 h 4"/>
                    <a:gd name="T4" fmla="*/ 0 w 18"/>
                    <a:gd name="T5" fmla="*/ 2 h 4"/>
                    <a:gd name="T6" fmla="*/ 2 w 18"/>
                    <a:gd name="T7" fmla="*/ 0 h 4"/>
                    <a:gd name="T8" fmla="*/ 16 w 18"/>
                    <a:gd name="T9" fmla="*/ 0 h 4"/>
                    <a:gd name="T10" fmla="*/ 18 w 18"/>
                    <a:gd name="T11" fmla="*/ 2 h 4"/>
                    <a:gd name="T12" fmla="*/ 16 w 1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6" y="4"/>
                      </a:move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3"/>
                        <a:pt x="17"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Freeform 72"/>
                <p:cNvSpPr>
                  <a:spLocks noEditPoints="1"/>
                </p:cNvSpPr>
                <p:nvPr/>
              </p:nvSpPr>
              <p:spPr bwMode="auto">
                <a:xfrm>
                  <a:off x="1525588" y="5121275"/>
                  <a:ext cx="139700" cy="290513"/>
                </a:xfrm>
                <a:custGeom>
                  <a:avLst/>
                  <a:gdLst>
                    <a:gd name="T0" fmla="*/ 65 w 66"/>
                    <a:gd name="T1" fmla="*/ 123 h 137"/>
                    <a:gd name="T2" fmla="*/ 47 w 66"/>
                    <a:gd name="T3" fmla="*/ 7 h 137"/>
                    <a:gd name="T4" fmla="*/ 40 w 66"/>
                    <a:gd name="T5" fmla="*/ 1 h 137"/>
                    <a:gd name="T6" fmla="*/ 7 w 66"/>
                    <a:gd name="T7" fmla="*/ 6 h 137"/>
                    <a:gd name="T8" fmla="*/ 1 w 66"/>
                    <a:gd name="T9" fmla="*/ 14 h 137"/>
                    <a:gd name="T10" fmla="*/ 18 w 66"/>
                    <a:gd name="T11" fmla="*/ 130 h 137"/>
                    <a:gd name="T12" fmla="*/ 26 w 66"/>
                    <a:gd name="T13" fmla="*/ 136 h 137"/>
                    <a:gd name="T14" fmla="*/ 59 w 66"/>
                    <a:gd name="T15" fmla="*/ 131 h 137"/>
                    <a:gd name="T16" fmla="*/ 65 w 66"/>
                    <a:gd name="T17" fmla="*/ 123 h 137"/>
                    <a:gd name="T18" fmla="*/ 21 w 66"/>
                    <a:gd name="T19" fmla="*/ 73 h 137"/>
                    <a:gd name="T20" fmla="*/ 15 w 66"/>
                    <a:gd name="T21" fmla="*/ 69 h 137"/>
                    <a:gd name="T22" fmla="*/ 8 w 66"/>
                    <a:gd name="T23" fmla="*/ 22 h 137"/>
                    <a:gd name="T24" fmla="*/ 12 w 66"/>
                    <a:gd name="T25" fmla="*/ 17 h 137"/>
                    <a:gd name="T26" fmla="*/ 37 w 66"/>
                    <a:gd name="T27" fmla="*/ 13 h 137"/>
                    <a:gd name="T28" fmla="*/ 43 w 66"/>
                    <a:gd name="T29" fmla="*/ 17 h 137"/>
                    <a:gd name="T30" fmla="*/ 50 w 66"/>
                    <a:gd name="T31" fmla="*/ 64 h 137"/>
                    <a:gd name="T32" fmla="*/ 46 w 66"/>
                    <a:gd name="T33" fmla="*/ 69 h 137"/>
                    <a:gd name="T34" fmla="*/ 21 w 66"/>
                    <a:gd name="T35" fmla="*/ 73 h 137"/>
                    <a:gd name="T36" fmla="*/ 50 w 66"/>
                    <a:gd name="T37" fmla="*/ 118 h 137"/>
                    <a:gd name="T38" fmla="*/ 41 w 66"/>
                    <a:gd name="T39" fmla="*/ 123 h 137"/>
                    <a:gd name="T40" fmla="*/ 39 w 66"/>
                    <a:gd name="T41" fmla="*/ 123 h 137"/>
                    <a:gd name="T42" fmla="*/ 26 w 66"/>
                    <a:gd name="T43" fmla="*/ 112 h 137"/>
                    <a:gd name="T44" fmla="*/ 28 w 66"/>
                    <a:gd name="T45" fmla="*/ 102 h 137"/>
                    <a:gd name="T46" fmla="*/ 37 w 66"/>
                    <a:gd name="T47" fmla="*/ 97 h 137"/>
                    <a:gd name="T48" fmla="*/ 39 w 66"/>
                    <a:gd name="T49" fmla="*/ 97 h 137"/>
                    <a:gd name="T50" fmla="*/ 52 w 66"/>
                    <a:gd name="T51" fmla="*/ 108 h 137"/>
                    <a:gd name="T52" fmla="*/ 50 w 66"/>
                    <a:gd name="T53"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137">
                      <a:moveTo>
                        <a:pt x="65" y="123"/>
                      </a:moveTo>
                      <a:cubicBezTo>
                        <a:pt x="47" y="7"/>
                        <a:pt x="47" y="7"/>
                        <a:pt x="47" y="7"/>
                      </a:cubicBezTo>
                      <a:cubicBezTo>
                        <a:pt x="47" y="3"/>
                        <a:pt x="43" y="0"/>
                        <a:pt x="40" y="1"/>
                      </a:cubicBezTo>
                      <a:cubicBezTo>
                        <a:pt x="7" y="6"/>
                        <a:pt x="7" y="6"/>
                        <a:pt x="7" y="6"/>
                      </a:cubicBezTo>
                      <a:cubicBezTo>
                        <a:pt x="3" y="7"/>
                        <a:pt x="0" y="10"/>
                        <a:pt x="1" y="14"/>
                      </a:cubicBezTo>
                      <a:cubicBezTo>
                        <a:pt x="18" y="130"/>
                        <a:pt x="18" y="130"/>
                        <a:pt x="18" y="130"/>
                      </a:cubicBezTo>
                      <a:cubicBezTo>
                        <a:pt x="19" y="134"/>
                        <a:pt x="23" y="137"/>
                        <a:pt x="26" y="136"/>
                      </a:cubicBezTo>
                      <a:cubicBezTo>
                        <a:pt x="59" y="131"/>
                        <a:pt x="59" y="131"/>
                        <a:pt x="59" y="131"/>
                      </a:cubicBezTo>
                      <a:cubicBezTo>
                        <a:pt x="63" y="131"/>
                        <a:pt x="66" y="127"/>
                        <a:pt x="65" y="123"/>
                      </a:cubicBezTo>
                      <a:close/>
                      <a:moveTo>
                        <a:pt x="21" y="73"/>
                      </a:moveTo>
                      <a:cubicBezTo>
                        <a:pt x="18" y="73"/>
                        <a:pt x="16" y="71"/>
                        <a:pt x="15" y="69"/>
                      </a:cubicBezTo>
                      <a:cubicBezTo>
                        <a:pt x="8" y="22"/>
                        <a:pt x="8" y="22"/>
                        <a:pt x="8" y="22"/>
                      </a:cubicBezTo>
                      <a:cubicBezTo>
                        <a:pt x="8" y="20"/>
                        <a:pt x="10" y="17"/>
                        <a:pt x="12" y="17"/>
                      </a:cubicBezTo>
                      <a:cubicBezTo>
                        <a:pt x="37" y="13"/>
                        <a:pt x="37" y="13"/>
                        <a:pt x="37" y="13"/>
                      </a:cubicBezTo>
                      <a:cubicBezTo>
                        <a:pt x="40" y="13"/>
                        <a:pt x="42" y="15"/>
                        <a:pt x="43" y="17"/>
                      </a:cubicBezTo>
                      <a:cubicBezTo>
                        <a:pt x="50" y="64"/>
                        <a:pt x="50" y="64"/>
                        <a:pt x="50" y="64"/>
                      </a:cubicBezTo>
                      <a:cubicBezTo>
                        <a:pt x="50" y="66"/>
                        <a:pt x="48" y="69"/>
                        <a:pt x="46" y="69"/>
                      </a:cubicBezTo>
                      <a:lnTo>
                        <a:pt x="21" y="73"/>
                      </a:lnTo>
                      <a:close/>
                      <a:moveTo>
                        <a:pt x="50" y="118"/>
                      </a:moveTo>
                      <a:cubicBezTo>
                        <a:pt x="48" y="121"/>
                        <a:pt x="45" y="123"/>
                        <a:pt x="41" y="123"/>
                      </a:cubicBezTo>
                      <a:cubicBezTo>
                        <a:pt x="40" y="123"/>
                        <a:pt x="40" y="123"/>
                        <a:pt x="39" y="123"/>
                      </a:cubicBezTo>
                      <a:cubicBezTo>
                        <a:pt x="33" y="123"/>
                        <a:pt x="27" y="118"/>
                        <a:pt x="26" y="112"/>
                      </a:cubicBezTo>
                      <a:cubicBezTo>
                        <a:pt x="25" y="109"/>
                        <a:pt x="26" y="105"/>
                        <a:pt x="28" y="102"/>
                      </a:cubicBezTo>
                      <a:cubicBezTo>
                        <a:pt x="31" y="99"/>
                        <a:pt x="34" y="97"/>
                        <a:pt x="37" y="97"/>
                      </a:cubicBezTo>
                      <a:cubicBezTo>
                        <a:pt x="38" y="97"/>
                        <a:pt x="38" y="97"/>
                        <a:pt x="39" y="97"/>
                      </a:cubicBezTo>
                      <a:cubicBezTo>
                        <a:pt x="46" y="97"/>
                        <a:pt x="51" y="102"/>
                        <a:pt x="52" y="108"/>
                      </a:cubicBezTo>
                      <a:cubicBezTo>
                        <a:pt x="53" y="112"/>
                        <a:pt x="52" y="115"/>
                        <a:pt x="50" y="1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Freeform 73"/>
                <p:cNvSpPr>
                  <a:spLocks/>
                </p:cNvSpPr>
                <p:nvPr/>
              </p:nvSpPr>
              <p:spPr bwMode="auto">
                <a:xfrm>
                  <a:off x="1550988" y="5160963"/>
                  <a:ext cx="41275" cy="14288"/>
                </a:xfrm>
                <a:custGeom>
                  <a:avLst/>
                  <a:gdLst>
                    <a:gd name="T0" fmla="*/ 2 w 19"/>
                    <a:gd name="T1" fmla="*/ 7 h 7"/>
                    <a:gd name="T2" fmla="*/ 0 w 19"/>
                    <a:gd name="T3" fmla="*/ 5 h 7"/>
                    <a:gd name="T4" fmla="*/ 2 w 19"/>
                    <a:gd name="T5" fmla="*/ 2 h 7"/>
                    <a:gd name="T6" fmla="*/ 16 w 19"/>
                    <a:gd name="T7" fmla="*/ 0 h 7"/>
                    <a:gd name="T8" fmla="*/ 19 w 19"/>
                    <a:gd name="T9" fmla="*/ 2 h 7"/>
                    <a:gd name="T10" fmla="*/ 17 w 19"/>
                    <a:gd name="T11" fmla="*/ 5 h 7"/>
                    <a:gd name="T12" fmla="*/ 3 w 19"/>
                    <a:gd name="T13" fmla="*/ 7 h 7"/>
                    <a:gd name="T14" fmla="*/ 2 w 1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2" y="7"/>
                      </a:moveTo>
                      <a:cubicBezTo>
                        <a:pt x="1" y="7"/>
                        <a:pt x="0" y="6"/>
                        <a:pt x="0" y="5"/>
                      </a:cubicBezTo>
                      <a:cubicBezTo>
                        <a:pt x="0" y="4"/>
                        <a:pt x="1" y="2"/>
                        <a:pt x="2" y="2"/>
                      </a:cubicBezTo>
                      <a:cubicBezTo>
                        <a:pt x="16" y="0"/>
                        <a:pt x="16" y="0"/>
                        <a:pt x="16" y="0"/>
                      </a:cubicBezTo>
                      <a:cubicBezTo>
                        <a:pt x="17" y="0"/>
                        <a:pt x="19" y="1"/>
                        <a:pt x="19" y="2"/>
                      </a:cubicBezTo>
                      <a:cubicBezTo>
                        <a:pt x="19" y="3"/>
                        <a:pt x="18" y="4"/>
                        <a:pt x="17" y="5"/>
                      </a:cubicBezTo>
                      <a:cubicBezTo>
                        <a:pt x="3" y="7"/>
                        <a:pt x="3" y="7"/>
                        <a:pt x="3" y="7"/>
                      </a:cubicBezTo>
                      <a:cubicBezTo>
                        <a:pt x="3" y="7"/>
                        <a:pt x="3" y="7"/>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Freeform 74"/>
                <p:cNvSpPr>
                  <a:spLocks/>
                </p:cNvSpPr>
                <p:nvPr/>
              </p:nvSpPr>
              <p:spPr bwMode="auto">
                <a:xfrm>
                  <a:off x="1555751" y="5180013"/>
                  <a:ext cx="55563" cy="17463"/>
                </a:xfrm>
                <a:custGeom>
                  <a:avLst/>
                  <a:gdLst>
                    <a:gd name="T0" fmla="*/ 2 w 26"/>
                    <a:gd name="T1" fmla="*/ 8 h 8"/>
                    <a:gd name="T2" fmla="*/ 0 w 26"/>
                    <a:gd name="T3" fmla="*/ 6 h 8"/>
                    <a:gd name="T4" fmla="*/ 2 w 26"/>
                    <a:gd name="T5" fmla="*/ 4 h 8"/>
                    <a:gd name="T6" fmla="*/ 24 w 26"/>
                    <a:gd name="T7" fmla="*/ 0 h 8"/>
                    <a:gd name="T8" fmla="*/ 26 w 26"/>
                    <a:gd name="T9" fmla="*/ 2 h 8"/>
                    <a:gd name="T10" fmla="*/ 24 w 26"/>
                    <a:gd name="T11" fmla="*/ 5 h 8"/>
                    <a:gd name="T12" fmla="*/ 2 w 26"/>
                    <a:gd name="T13" fmla="*/ 8 h 8"/>
                    <a:gd name="T14" fmla="*/ 2 w 2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8">
                      <a:moveTo>
                        <a:pt x="2" y="8"/>
                      </a:moveTo>
                      <a:cubicBezTo>
                        <a:pt x="1" y="8"/>
                        <a:pt x="0" y="7"/>
                        <a:pt x="0" y="6"/>
                      </a:cubicBezTo>
                      <a:cubicBezTo>
                        <a:pt x="0" y="5"/>
                        <a:pt x="0" y="4"/>
                        <a:pt x="2" y="4"/>
                      </a:cubicBezTo>
                      <a:cubicBezTo>
                        <a:pt x="24" y="0"/>
                        <a:pt x="24" y="0"/>
                        <a:pt x="24" y="0"/>
                      </a:cubicBezTo>
                      <a:cubicBezTo>
                        <a:pt x="25" y="0"/>
                        <a:pt x="26" y="1"/>
                        <a:pt x="26" y="2"/>
                      </a:cubicBezTo>
                      <a:cubicBezTo>
                        <a:pt x="26" y="4"/>
                        <a:pt x="26" y="5"/>
                        <a:pt x="24" y="5"/>
                      </a:cubicBezTo>
                      <a:cubicBezTo>
                        <a:pt x="2" y="8"/>
                        <a:pt x="2" y="8"/>
                        <a:pt x="2" y="8"/>
                      </a:cubicBezTo>
                      <a:cubicBezTo>
                        <a:pt x="2" y="8"/>
                        <a:pt x="2" y="8"/>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Freeform 75"/>
                <p:cNvSpPr>
                  <a:spLocks/>
                </p:cNvSpPr>
                <p:nvPr/>
              </p:nvSpPr>
              <p:spPr bwMode="auto">
                <a:xfrm>
                  <a:off x="1277938" y="5432425"/>
                  <a:ext cx="403225" cy="31750"/>
                </a:xfrm>
                <a:custGeom>
                  <a:avLst/>
                  <a:gdLst>
                    <a:gd name="T0" fmla="*/ 190 w 190"/>
                    <a:gd name="T1" fmla="*/ 10 h 15"/>
                    <a:gd name="T2" fmla="*/ 185 w 190"/>
                    <a:gd name="T3" fmla="*/ 15 h 15"/>
                    <a:gd name="T4" fmla="*/ 5 w 190"/>
                    <a:gd name="T5" fmla="*/ 15 h 15"/>
                    <a:gd name="T6" fmla="*/ 0 w 190"/>
                    <a:gd name="T7" fmla="*/ 10 h 15"/>
                    <a:gd name="T8" fmla="*/ 0 w 190"/>
                    <a:gd name="T9" fmla="*/ 6 h 15"/>
                    <a:gd name="T10" fmla="*/ 5 w 190"/>
                    <a:gd name="T11" fmla="*/ 0 h 15"/>
                    <a:gd name="T12" fmla="*/ 185 w 190"/>
                    <a:gd name="T13" fmla="*/ 0 h 15"/>
                    <a:gd name="T14" fmla="*/ 190 w 190"/>
                    <a:gd name="T15" fmla="*/ 6 h 15"/>
                    <a:gd name="T16" fmla="*/ 190 w 190"/>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
                      <a:moveTo>
                        <a:pt x="190" y="10"/>
                      </a:moveTo>
                      <a:cubicBezTo>
                        <a:pt x="190" y="13"/>
                        <a:pt x="187" y="15"/>
                        <a:pt x="185" y="15"/>
                      </a:cubicBezTo>
                      <a:cubicBezTo>
                        <a:pt x="5" y="15"/>
                        <a:pt x="5" y="15"/>
                        <a:pt x="5" y="15"/>
                      </a:cubicBezTo>
                      <a:cubicBezTo>
                        <a:pt x="3" y="15"/>
                        <a:pt x="0" y="13"/>
                        <a:pt x="0" y="10"/>
                      </a:cubicBezTo>
                      <a:cubicBezTo>
                        <a:pt x="0" y="6"/>
                        <a:pt x="0" y="6"/>
                        <a:pt x="0" y="6"/>
                      </a:cubicBezTo>
                      <a:cubicBezTo>
                        <a:pt x="0" y="3"/>
                        <a:pt x="3" y="0"/>
                        <a:pt x="5" y="0"/>
                      </a:cubicBezTo>
                      <a:cubicBezTo>
                        <a:pt x="185" y="0"/>
                        <a:pt x="185" y="0"/>
                        <a:pt x="185" y="0"/>
                      </a:cubicBezTo>
                      <a:cubicBezTo>
                        <a:pt x="187" y="0"/>
                        <a:pt x="190" y="3"/>
                        <a:pt x="190" y="6"/>
                      </a:cubicBezTo>
                      <a:lnTo>
                        <a:pt x="19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42" name="Text Placeholder 6"/>
            <p:cNvSpPr txBox="1">
              <a:spLocks/>
            </p:cNvSpPr>
            <p:nvPr/>
          </p:nvSpPr>
          <p:spPr>
            <a:xfrm>
              <a:off x="4061735" y="4130987"/>
              <a:ext cx="1381123" cy="940335"/>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9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51" name="组合 50"/>
          <p:cNvGrpSpPr/>
          <p:nvPr/>
        </p:nvGrpSpPr>
        <p:grpSpPr>
          <a:xfrm>
            <a:off x="6192912" y="2356168"/>
            <a:ext cx="2119031" cy="3093574"/>
            <a:chOff x="6192912" y="2318460"/>
            <a:chExt cx="2119031" cy="3093574"/>
          </a:xfrm>
        </p:grpSpPr>
        <p:sp>
          <p:nvSpPr>
            <p:cNvPr id="8" name="Shape 385"/>
            <p:cNvSpPr/>
            <p:nvPr/>
          </p:nvSpPr>
          <p:spPr>
            <a:xfrm>
              <a:off x="6196757" y="2318460"/>
              <a:ext cx="2115186" cy="3093574"/>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solidFill>
              <a:schemeClr val="bg1">
                <a:lumMod val="95000"/>
              </a:schemeClr>
            </a:solidFill>
            <a:ln w="19050">
              <a:solidFill>
                <a:schemeClr val="bg1">
                  <a:lumMod val="65000"/>
                </a:schemeClr>
              </a:solidFill>
              <a:prstDash val="sysDot"/>
              <a:miter lim="400000"/>
            </a:ln>
          </p:spPr>
          <p:txBody>
            <a:bodyPr lIns="50800" tIns="50800" rIns="50800" bIns="50800" anchor="ctr"/>
            <a:lstStyle/>
            <a:p>
              <a:endParaRPr kern="0">
                <a:solidFill>
                  <a:prstClr val="black"/>
                </a:solidFill>
              </a:endParaRPr>
            </a:p>
          </p:txBody>
        </p:sp>
        <p:sp>
          <p:nvSpPr>
            <p:cNvPr id="13" name="Text Placeholder 15"/>
            <p:cNvSpPr txBox="1">
              <a:spLocks/>
            </p:cNvSpPr>
            <p:nvPr/>
          </p:nvSpPr>
          <p:spPr>
            <a:xfrm>
              <a:off x="6401294" y="3806286"/>
              <a:ext cx="1672596"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grpSp>
          <p:nvGrpSpPr>
            <p:cNvPr id="33" name="组合 32"/>
            <p:cNvGrpSpPr/>
            <p:nvPr/>
          </p:nvGrpSpPr>
          <p:grpSpPr>
            <a:xfrm>
              <a:off x="6192912" y="2419974"/>
              <a:ext cx="1130813" cy="1130813"/>
              <a:chOff x="6186853" y="2254480"/>
              <a:chExt cx="1130813" cy="1130813"/>
            </a:xfrm>
          </p:grpSpPr>
          <p:sp>
            <p:nvSpPr>
              <p:cNvPr id="34" name="Shape 422"/>
              <p:cNvSpPr/>
              <p:nvPr/>
            </p:nvSpPr>
            <p:spPr>
              <a:xfrm>
                <a:off x="6186853" y="2254480"/>
                <a:ext cx="1130813" cy="1130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3566"/>
              </a:solidFill>
              <a:ln>
                <a:noFill/>
              </a:ln>
              <a:effectLst>
                <a:outerShdw blurRad="63500" algn="ctr" rotWithShape="0">
                  <a:prstClr val="black">
                    <a:alpha val="40000"/>
                  </a:prstClr>
                </a:outerShdw>
              </a:effectLst>
            </p:spPr>
            <p:txBody>
              <a:bodyPr rtlCol="0" anchor="ctr"/>
              <a:lstStyle/>
              <a:p>
                <a:pPr algn="ctr"/>
                <a:endParaRPr>
                  <a:solidFill>
                    <a:sysClr val="window" lastClr="FFFFFF"/>
                  </a:solidFill>
                  <a:latin typeface="Calibri" panose="020F0502020204030204"/>
                </a:endParaRPr>
              </a:p>
            </p:txBody>
          </p:sp>
          <p:grpSp>
            <p:nvGrpSpPr>
              <p:cNvPr id="35" name="Group 1501"/>
              <p:cNvGrpSpPr/>
              <p:nvPr/>
            </p:nvGrpSpPr>
            <p:grpSpPr>
              <a:xfrm>
                <a:off x="6495856" y="2536436"/>
                <a:ext cx="512806" cy="508845"/>
                <a:chOff x="2736851" y="5092700"/>
                <a:chExt cx="411163" cy="407988"/>
              </a:xfrm>
              <a:solidFill>
                <a:schemeClr val="bg1"/>
              </a:solidFill>
            </p:grpSpPr>
            <p:sp>
              <p:nvSpPr>
                <p:cNvPr id="36" name="Freeform 89"/>
                <p:cNvSpPr>
                  <a:spLocks/>
                </p:cNvSpPr>
                <p:nvPr/>
              </p:nvSpPr>
              <p:spPr bwMode="auto">
                <a:xfrm>
                  <a:off x="2890838" y="5229225"/>
                  <a:ext cx="101600" cy="204788"/>
                </a:xfrm>
                <a:custGeom>
                  <a:avLst/>
                  <a:gdLst>
                    <a:gd name="T0" fmla="*/ 28 w 48"/>
                    <a:gd name="T1" fmla="*/ 41 h 97"/>
                    <a:gd name="T2" fmla="*/ 15 w 48"/>
                    <a:gd name="T3" fmla="*/ 30 h 97"/>
                    <a:gd name="T4" fmla="*/ 25 w 48"/>
                    <a:gd name="T5" fmla="*/ 22 h 97"/>
                    <a:gd name="T6" fmla="*/ 37 w 48"/>
                    <a:gd name="T7" fmla="*/ 25 h 97"/>
                    <a:gd name="T8" fmla="*/ 39 w 48"/>
                    <a:gd name="T9" fmla="*/ 25 h 97"/>
                    <a:gd name="T10" fmla="*/ 43 w 48"/>
                    <a:gd name="T11" fmla="*/ 23 h 97"/>
                    <a:gd name="T12" fmla="*/ 45 w 48"/>
                    <a:gd name="T13" fmla="*/ 18 h 97"/>
                    <a:gd name="T14" fmla="*/ 43 w 48"/>
                    <a:gd name="T15" fmla="*/ 14 h 97"/>
                    <a:gd name="T16" fmla="*/ 30 w 48"/>
                    <a:gd name="T17" fmla="*/ 11 h 97"/>
                    <a:gd name="T18" fmla="*/ 30 w 48"/>
                    <a:gd name="T19" fmla="*/ 10 h 97"/>
                    <a:gd name="T20" fmla="*/ 30 w 48"/>
                    <a:gd name="T21" fmla="*/ 3 h 97"/>
                    <a:gd name="T22" fmla="*/ 26 w 48"/>
                    <a:gd name="T23" fmla="*/ 0 h 97"/>
                    <a:gd name="T24" fmla="*/ 23 w 48"/>
                    <a:gd name="T25" fmla="*/ 0 h 97"/>
                    <a:gd name="T26" fmla="*/ 19 w 48"/>
                    <a:gd name="T27" fmla="*/ 3 h 97"/>
                    <a:gd name="T28" fmla="*/ 19 w 48"/>
                    <a:gd name="T29" fmla="*/ 11 h 97"/>
                    <a:gd name="T30" fmla="*/ 18 w 48"/>
                    <a:gd name="T31" fmla="*/ 12 h 97"/>
                    <a:gd name="T32" fmla="*/ 1 w 48"/>
                    <a:gd name="T33" fmla="*/ 31 h 97"/>
                    <a:gd name="T34" fmla="*/ 21 w 48"/>
                    <a:gd name="T35" fmla="*/ 53 h 97"/>
                    <a:gd name="T36" fmla="*/ 33 w 48"/>
                    <a:gd name="T37" fmla="*/ 64 h 97"/>
                    <a:gd name="T38" fmla="*/ 21 w 48"/>
                    <a:gd name="T39" fmla="*/ 74 h 97"/>
                    <a:gd name="T40" fmla="*/ 7 w 48"/>
                    <a:gd name="T41" fmla="*/ 70 h 97"/>
                    <a:gd name="T42" fmla="*/ 6 w 48"/>
                    <a:gd name="T43" fmla="*/ 69 h 97"/>
                    <a:gd name="T44" fmla="*/ 2 w 48"/>
                    <a:gd name="T45" fmla="*/ 72 h 97"/>
                    <a:gd name="T46" fmla="*/ 0 w 48"/>
                    <a:gd name="T47" fmla="*/ 77 h 97"/>
                    <a:gd name="T48" fmla="*/ 2 w 48"/>
                    <a:gd name="T49" fmla="*/ 81 h 97"/>
                    <a:gd name="T50" fmla="*/ 17 w 48"/>
                    <a:gd name="T51" fmla="*/ 85 h 97"/>
                    <a:gd name="T52" fmla="*/ 18 w 48"/>
                    <a:gd name="T53" fmla="*/ 86 h 97"/>
                    <a:gd name="T54" fmla="*/ 18 w 48"/>
                    <a:gd name="T55" fmla="*/ 93 h 97"/>
                    <a:gd name="T56" fmla="*/ 22 w 48"/>
                    <a:gd name="T57" fmla="*/ 97 h 97"/>
                    <a:gd name="T58" fmla="*/ 25 w 48"/>
                    <a:gd name="T59" fmla="*/ 97 h 97"/>
                    <a:gd name="T60" fmla="*/ 29 w 48"/>
                    <a:gd name="T61" fmla="*/ 93 h 97"/>
                    <a:gd name="T62" fmla="*/ 29 w 48"/>
                    <a:gd name="T63" fmla="*/ 85 h 97"/>
                    <a:gd name="T64" fmla="*/ 30 w 48"/>
                    <a:gd name="T65" fmla="*/ 84 h 97"/>
                    <a:gd name="T66" fmla="*/ 48 w 48"/>
                    <a:gd name="T67" fmla="*/ 64 h 97"/>
                    <a:gd name="T68" fmla="*/ 28 w 48"/>
                    <a:gd name="T69"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97">
                      <a:moveTo>
                        <a:pt x="28" y="41"/>
                      </a:moveTo>
                      <a:cubicBezTo>
                        <a:pt x="18" y="37"/>
                        <a:pt x="15" y="34"/>
                        <a:pt x="15" y="30"/>
                      </a:cubicBezTo>
                      <a:cubicBezTo>
                        <a:pt x="15" y="26"/>
                        <a:pt x="18" y="22"/>
                        <a:pt x="25" y="22"/>
                      </a:cubicBezTo>
                      <a:cubicBezTo>
                        <a:pt x="32" y="22"/>
                        <a:pt x="37" y="25"/>
                        <a:pt x="37" y="25"/>
                      </a:cubicBezTo>
                      <a:cubicBezTo>
                        <a:pt x="38" y="25"/>
                        <a:pt x="39" y="25"/>
                        <a:pt x="39" y="25"/>
                      </a:cubicBezTo>
                      <a:cubicBezTo>
                        <a:pt x="41" y="25"/>
                        <a:pt x="42" y="24"/>
                        <a:pt x="43" y="23"/>
                      </a:cubicBezTo>
                      <a:cubicBezTo>
                        <a:pt x="45" y="18"/>
                        <a:pt x="45" y="18"/>
                        <a:pt x="45" y="18"/>
                      </a:cubicBezTo>
                      <a:cubicBezTo>
                        <a:pt x="45" y="16"/>
                        <a:pt x="44" y="15"/>
                        <a:pt x="43" y="14"/>
                      </a:cubicBezTo>
                      <a:cubicBezTo>
                        <a:pt x="39" y="12"/>
                        <a:pt x="30" y="11"/>
                        <a:pt x="30" y="11"/>
                      </a:cubicBezTo>
                      <a:cubicBezTo>
                        <a:pt x="30" y="11"/>
                        <a:pt x="30" y="11"/>
                        <a:pt x="30" y="10"/>
                      </a:cubicBezTo>
                      <a:cubicBezTo>
                        <a:pt x="30" y="3"/>
                        <a:pt x="30" y="3"/>
                        <a:pt x="30" y="3"/>
                      </a:cubicBezTo>
                      <a:cubicBezTo>
                        <a:pt x="30" y="1"/>
                        <a:pt x="28" y="0"/>
                        <a:pt x="26" y="0"/>
                      </a:cubicBezTo>
                      <a:cubicBezTo>
                        <a:pt x="23" y="0"/>
                        <a:pt x="23" y="0"/>
                        <a:pt x="23" y="0"/>
                      </a:cubicBezTo>
                      <a:cubicBezTo>
                        <a:pt x="20" y="0"/>
                        <a:pt x="19" y="1"/>
                        <a:pt x="19" y="3"/>
                      </a:cubicBezTo>
                      <a:cubicBezTo>
                        <a:pt x="19" y="11"/>
                        <a:pt x="19" y="11"/>
                        <a:pt x="19" y="11"/>
                      </a:cubicBezTo>
                      <a:cubicBezTo>
                        <a:pt x="19" y="11"/>
                        <a:pt x="18" y="12"/>
                        <a:pt x="18" y="12"/>
                      </a:cubicBezTo>
                      <a:cubicBezTo>
                        <a:pt x="7" y="14"/>
                        <a:pt x="1" y="22"/>
                        <a:pt x="1" y="31"/>
                      </a:cubicBezTo>
                      <a:cubicBezTo>
                        <a:pt x="1" y="43"/>
                        <a:pt x="11" y="49"/>
                        <a:pt x="21" y="53"/>
                      </a:cubicBezTo>
                      <a:cubicBezTo>
                        <a:pt x="30" y="56"/>
                        <a:pt x="33" y="59"/>
                        <a:pt x="33" y="64"/>
                      </a:cubicBezTo>
                      <a:cubicBezTo>
                        <a:pt x="33" y="70"/>
                        <a:pt x="29" y="74"/>
                        <a:pt x="21" y="74"/>
                      </a:cubicBezTo>
                      <a:cubicBezTo>
                        <a:pt x="15" y="74"/>
                        <a:pt x="7" y="70"/>
                        <a:pt x="7" y="70"/>
                      </a:cubicBezTo>
                      <a:cubicBezTo>
                        <a:pt x="7" y="69"/>
                        <a:pt x="6" y="69"/>
                        <a:pt x="6" y="69"/>
                      </a:cubicBezTo>
                      <a:cubicBezTo>
                        <a:pt x="4" y="69"/>
                        <a:pt x="3" y="70"/>
                        <a:pt x="2" y="72"/>
                      </a:cubicBezTo>
                      <a:cubicBezTo>
                        <a:pt x="0" y="77"/>
                        <a:pt x="0" y="77"/>
                        <a:pt x="0" y="77"/>
                      </a:cubicBezTo>
                      <a:cubicBezTo>
                        <a:pt x="0" y="78"/>
                        <a:pt x="1" y="80"/>
                        <a:pt x="2" y="81"/>
                      </a:cubicBezTo>
                      <a:cubicBezTo>
                        <a:pt x="7" y="83"/>
                        <a:pt x="17" y="85"/>
                        <a:pt x="17" y="85"/>
                      </a:cubicBezTo>
                      <a:cubicBezTo>
                        <a:pt x="17" y="85"/>
                        <a:pt x="18" y="85"/>
                        <a:pt x="18" y="86"/>
                      </a:cubicBezTo>
                      <a:cubicBezTo>
                        <a:pt x="18" y="93"/>
                        <a:pt x="18" y="93"/>
                        <a:pt x="18" y="93"/>
                      </a:cubicBezTo>
                      <a:cubicBezTo>
                        <a:pt x="18" y="95"/>
                        <a:pt x="20" y="97"/>
                        <a:pt x="22" y="97"/>
                      </a:cubicBezTo>
                      <a:cubicBezTo>
                        <a:pt x="25" y="97"/>
                        <a:pt x="25" y="97"/>
                        <a:pt x="25" y="97"/>
                      </a:cubicBezTo>
                      <a:cubicBezTo>
                        <a:pt x="27" y="97"/>
                        <a:pt x="29" y="95"/>
                        <a:pt x="29" y="93"/>
                      </a:cubicBezTo>
                      <a:cubicBezTo>
                        <a:pt x="29" y="85"/>
                        <a:pt x="29" y="85"/>
                        <a:pt x="29" y="85"/>
                      </a:cubicBezTo>
                      <a:cubicBezTo>
                        <a:pt x="29" y="84"/>
                        <a:pt x="30" y="84"/>
                        <a:pt x="30" y="84"/>
                      </a:cubicBezTo>
                      <a:cubicBezTo>
                        <a:pt x="41" y="82"/>
                        <a:pt x="48" y="74"/>
                        <a:pt x="48" y="64"/>
                      </a:cubicBezTo>
                      <a:cubicBezTo>
                        <a:pt x="48" y="53"/>
                        <a:pt x="42" y="46"/>
                        <a:pt x="28"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Freeform 90"/>
                <p:cNvSpPr>
                  <a:spLocks noEditPoints="1"/>
                </p:cNvSpPr>
                <p:nvPr/>
              </p:nvSpPr>
              <p:spPr bwMode="auto">
                <a:xfrm>
                  <a:off x="2736851" y="5092700"/>
                  <a:ext cx="411163" cy="407988"/>
                </a:xfrm>
                <a:custGeom>
                  <a:avLst/>
                  <a:gdLst>
                    <a:gd name="T0" fmla="*/ 165 w 194"/>
                    <a:gd name="T1" fmla="*/ 192 h 192"/>
                    <a:gd name="T2" fmla="*/ 28 w 194"/>
                    <a:gd name="T3" fmla="*/ 192 h 192"/>
                    <a:gd name="T4" fmla="*/ 16 w 194"/>
                    <a:gd name="T5" fmla="*/ 180 h 192"/>
                    <a:gd name="T6" fmla="*/ 16 w 194"/>
                    <a:gd name="T7" fmla="*/ 97 h 192"/>
                    <a:gd name="T8" fmla="*/ 15 w 194"/>
                    <a:gd name="T9" fmla="*/ 95 h 192"/>
                    <a:gd name="T10" fmla="*/ 6 w 194"/>
                    <a:gd name="T11" fmla="*/ 89 h 192"/>
                    <a:gd name="T12" fmla="*/ 0 w 194"/>
                    <a:gd name="T13" fmla="*/ 81 h 192"/>
                    <a:gd name="T14" fmla="*/ 4 w 194"/>
                    <a:gd name="T15" fmla="*/ 72 h 192"/>
                    <a:gd name="T16" fmla="*/ 88 w 194"/>
                    <a:gd name="T17" fmla="*/ 3 h 192"/>
                    <a:gd name="T18" fmla="*/ 97 w 194"/>
                    <a:gd name="T19" fmla="*/ 0 h 192"/>
                    <a:gd name="T20" fmla="*/ 105 w 194"/>
                    <a:gd name="T21" fmla="*/ 3 h 192"/>
                    <a:gd name="T22" fmla="*/ 189 w 194"/>
                    <a:gd name="T23" fmla="*/ 72 h 192"/>
                    <a:gd name="T24" fmla="*/ 194 w 194"/>
                    <a:gd name="T25" fmla="*/ 81 h 192"/>
                    <a:gd name="T26" fmla="*/ 188 w 194"/>
                    <a:gd name="T27" fmla="*/ 89 h 192"/>
                    <a:gd name="T28" fmla="*/ 179 w 194"/>
                    <a:gd name="T29" fmla="*/ 95 h 192"/>
                    <a:gd name="T30" fmla="*/ 178 w 194"/>
                    <a:gd name="T31" fmla="*/ 97 h 192"/>
                    <a:gd name="T32" fmla="*/ 178 w 194"/>
                    <a:gd name="T33" fmla="*/ 180 h 192"/>
                    <a:gd name="T34" fmla="*/ 165 w 194"/>
                    <a:gd name="T35" fmla="*/ 192 h 192"/>
                    <a:gd name="T36" fmla="*/ 30 w 194"/>
                    <a:gd name="T37" fmla="*/ 173 h 192"/>
                    <a:gd name="T38" fmla="*/ 34 w 194"/>
                    <a:gd name="T39" fmla="*/ 178 h 192"/>
                    <a:gd name="T40" fmla="*/ 156 w 194"/>
                    <a:gd name="T41" fmla="*/ 178 h 192"/>
                    <a:gd name="T42" fmla="*/ 163 w 194"/>
                    <a:gd name="T43" fmla="*/ 171 h 192"/>
                    <a:gd name="T44" fmla="*/ 163 w 194"/>
                    <a:gd name="T45" fmla="*/ 96 h 192"/>
                    <a:gd name="T46" fmla="*/ 171 w 194"/>
                    <a:gd name="T47" fmla="*/ 82 h 192"/>
                    <a:gd name="T48" fmla="*/ 173 w 194"/>
                    <a:gd name="T49" fmla="*/ 81 h 192"/>
                    <a:gd name="T50" fmla="*/ 173 w 194"/>
                    <a:gd name="T51" fmla="*/ 77 h 192"/>
                    <a:gd name="T52" fmla="*/ 103 w 194"/>
                    <a:gd name="T53" fmla="*/ 20 h 192"/>
                    <a:gd name="T54" fmla="*/ 91 w 194"/>
                    <a:gd name="T55" fmla="*/ 20 h 192"/>
                    <a:gd name="T56" fmla="*/ 21 w 194"/>
                    <a:gd name="T57" fmla="*/ 77 h 192"/>
                    <a:gd name="T58" fmla="*/ 20 w 194"/>
                    <a:gd name="T59" fmla="*/ 81 h 192"/>
                    <a:gd name="T60" fmla="*/ 22 w 194"/>
                    <a:gd name="T61" fmla="*/ 82 h 192"/>
                    <a:gd name="T62" fmla="*/ 30 w 194"/>
                    <a:gd name="T63" fmla="*/ 96 h 192"/>
                    <a:gd name="T64" fmla="*/ 30 w 194"/>
                    <a:gd name="T65"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192">
                      <a:moveTo>
                        <a:pt x="165" y="192"/>
                      </a:moveTo>
                      <a:cubicBezTo>
                        <a:pt x="28" y="192"/>
                        <a:pt x="28" y="192"/>
                        <a:pt x="28" y="192"/>
                      </a:cubicBezTo>
                      <a:cubicBezTo>
                        <a:pt x="22" y="192"/>
                        <a:pt x="16" y="187"/>
                        <a:pt x="16" y="180"/>
                      </a:cubicBezTo>
                      <a:cubicBezTo>
                        <a:pt x="16" y="97"/>
                        <a:pt x="16" y="97"/>
                        <a:pt x="16" y="97"/>
                      </a:cubicBezTo>
                      <a:cubicBezTo>
                        <a:pt x="16" y="96"/>
                        <a:pt x="16" y="95"/>
                        <a:pt x="15" y="95"/>
                      </a:cubicBezTo>
                      <a:cubicBezTo>
                        <a:pt x="6" y="89"/>
                        <a:pt x="6" y="89"/>
                        <a:pt x="6" y="89"/>
                      </a:cubicBezTo>
                      <a:cubicBezTo>
                        <a:pt x="2" y="88"/>
                        <a:pt x="0" y="84"/>
                        <a:pt x="0" y="81"/>
                      </a:cubicBezTo>
                      <a:cubicBezTo>
                        <a:pt x="0" y="77"/>
                        <a:pt x="1" y="74"/>
                        <a:pt x="4" y="72"/>
                      </a:cubicBezTo>
                      <a:cubicBezTo>
                        <a:pt x="88" y="3"/>
                        <a:pt x="88" y="3"/>
                        <a:pt x="88" y="3"/>
                      </a:cubicBezTo>
                      <a:cubicBezTo>
                        <a:pt x="91" y="1"/>
                        <a:pt x="94" y="0"/>
                        <a:pt x="97" y="0"/>
                      </a:cubicBezTo>
                      <a:cubicBezTo>
                        <a:pt x="100" y="0"/>
                        <a:pt x="103" y="1"/>
                        <a:pt x="105" y="3"/>
                      </a:cubicBezTo>
                      <a:cubicBezTo>
                        <a:pt x="189" y="72"/>
                        <a:pt x="189" y="72"/>
                        <a:pt x="189" y="72"/>
                      </a:cubicBezTo>
                      <a:cubicBezTo>
                        <a:pt x="192" y="74"/>
                        <a:pt x="194" y="77"/>
                        <a:pt x="194" y="81"/>
                      </a:cubicBezTo>
                      <a:cubicBezTo>
                        <a:pt x="193" y="84"/>
                        <a:pt x="191" y="88"/>
                        <a:pt x="188" y="89"/>
                      </a:cubicBezTo>
                      <a:cubicBezTo>
                        <a:pt x="179" y="95"/>
                        <a:pt x="179" y="95"/>
                        <a:pt x="179" y="95"/>
                      </a:cubicBezTo>
                      <a:cubicBezTo>
                        <a:pt x="178" y="95"/>
                        <a:pt x="178" y="96"/>
                        <a:pt x="178" y="97"/>
                      </a:cubicBezTo>
                      <a:cubicBezTo>
                        <a:pt x="178" y="180"/>
                        <a:pt x="178" y="180"/>
                        <a:pt x="178" y="180"/>
                      </a:cubicBezTo>
                      <a:cubicBezTo>
                        <a:pt x="178" y="187"/>
                        <a:pt x="172" y="192"/>
                        <a:pt x="165" y="192"/>
                      </a:cubicBezTo>
                      <a:close/>
                      <a:moveTo>
                        <a:pt x="30" y="173"/>
                      </a:moveTo>
                      <a:cubicBezTo>
                        <a:pt x="30" y="178"/>
                        <a:pt x="34" y="178"/>
                        <a:pt x="34" y="178"/>
                      </a:cubicBezTo>
                      <a:cubicBezTo>
                        <a:pt x="156" y="178"/>
                        <a:pt x="156" y="178"/>
                        <a:pt x="156" y="178"/>
                      </a:cubicBezTo>
                      <a:cubicBezTo>
                        <a:pt x="156" y="178"/>
                        <a:pt x="163" y="179"/>
                        <a:pt x="163" y="171"/>
                      </a:cubicBezTo>
                      <a:cubicBezTo>
                        <a:pt x="163" y="152"/>
                        <a:pt x="163" y="96"/>
                        <a:pt x="163" y="96"/>
                      </a:cubicBezTo>
                      <a:cubicBezTo>
                        <a:pt x="163" y="88"/>
                        <a:pt x="167" y="85"/>
                        <a:pt x="171" y="82"/>
                      </a:cubicBezTo>
                      <a:cubicBezTo>
                        <a:pt x="171" y="82"/>
                        <a:pt x="173" y="81"/>
                        <a:pt x="173" y="81"/>
                      </a:cubicBezTo>
                      <a:cubicBezTo>
                        <a:pt x="176" y="79"/>
                        <a:pt x="173" y="77"/>
                        <a:pt x="173" y="77"/>
                      </a:cubicBezTo>
                      <a:cubicBezTo>
                        <a:pt x="173" y="77"/>
                        <a:pt x="122" y="35"/>
                        <a:pt x="103" y="20"/>
                      </a:cubicBezTo>
                      <a:cubicBezTo>
                        <a:pt x="99" y="16"/>
                        <a:pt x="96" y="15"/>
                        <a:pt x="91" y="20"/>
                      </a:cubicBezTo>
                      <a:cubicBezTo>
                        <a:pt x="72" y="35"/>
                        <a:pt x="21" y="77"/>
                        <a:pt x="21" y="77"/>
                      </a:cubicBezTo>
                      <a:cubicBezTo>
                        <a:pt x="21" y="77"/>
                        <a:pt x="18" y="79"/>
                        <a:pt x="20" y="81"/>
                      </a:cubicBezTo>
                      <a:cubicBezTo>
                        <a:pt x="21" y="81"/>
                        <a:pt x="22" y="82"/>
                        <a:pt x="22" y="82"/>
                      </a:cubicBezTo>
                      <a:cubicBezTo>
                        <a:pt x="27" y="85"/>
                        <a:pt x="30" y="87"/>
                        <a:pt x="30" y="96"/>
                      </a:cubicBezTo>
                      <a:cubicBezTo>
                        <a:pt x="30" y="96"/>
                        <a:pt x="30" y="154"/>
                        <a:pt x="30" y="1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43" name="Text Placeholder 6"/>
            <p:cNvSpPr txBox="1">
              <a:spLocks/>
            </p:cNvSpPr>
            <p:nvPr/>
          </p:nvSpPr>
          <p:spPr>
            <a:xfrm>
              <a:off x="6384020" y="4130987"/>
              <a:ext cx="1381123" cy="940335"/>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9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52" name="组合 51"/>
          <p:cNvGrpSpPr/>
          <p:nvPr/>
        </p:nvGrpSpPr>
        <p:grpSpPr>
          <a:xfrm>
            <a:off x="8526474" y="2356168"/>
            <a:ext cx="2118114" cy="3093574"/>
            <a:chOff x="8526474" y="2318460"/>
            <a:chExt cx="2118114" cy="3093574"/>
          </a:xfrm>
        </p:grpSpPr>
        <p:sp>
          <p:nvSpPr>
            <p:cNvPr id="7" name="Shape 384"/>
            <p:cNvSpPr/>
            <p:nvPr/>
          </p:nvSpPr>
          <p:spPr>
            <a:xfrm>
              <a:off x="8529402" y="2318460"/>
              <a:ext cx="2115186" cy="3093574"/>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ln w="19050">
              <a:solidFill>
                <a:schemeClr val="bg1">
                  <a:lumMod val="65000"/>
                </a:schemeClr>
              </a:solidFill>
              <a:prstDash val="sysDot"/>
              <a:miter lim="400000"/>
            </a:ln>
          </p:spPr>
          <p:txBody>
            <a:bodyPr lIns="50800" tIns="50800" rIns="50800" bIns="50800" anchor="ctr"/>
            <a:lstStyle/>
            <a:p>
              <a:endParaRPr kern="0">
                <a:solidFill>
                  <a:prstClr val="black"/>
                </a:solidFill>
              </a:endParaRPr>
            </a:p>
          </p:txBody>
        </p:sp>
        <p:sp>
          <p:nvSpPr>
            <p:cNvPr id="14" name="Text Placeholder 15"/>
            <p:cNvSpPr txBox="1">
              <a:spLocks/>
            </p:cNvSpPr>
            <p:nvPr/>
          </p:nvSpPr>
          <p:spPr>
            <a:xfrm>
              <a:off x="8774365" y="3806286"/>
              <a:ext cx="1672596"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grpSp>
          <p:nvGrpSpPr>
            <p:cNvPr id="38" name="组合 37"/>
            <p:cNvGrpSpPr/>
            <p:nvPr/>
          </p:nvGrpSpPr>
          <p:grpSpPr>
            <a:xfrm>
              <a:off x="8526474" y="2417561"/>
              <a:ext cx="1135640" cy="1135639"/>
              <a:chOff x="8526474" y="2252067"/>
              <a:chExt cx="1135640" cy="1135639"/>
            </a:xfrm>
          </p:grpSpPr>
          <p:sp>
            <p:nvSpPr>
              <p:cNvPr id="39" name="Shape 425"/>
              <p:cNvSpPr/>
              <p:nvPr/>
            </p:nvSpPr>
            <p:spPr>
              <a:xfrm>
                <a:off x="8526474" y="2252067"/>
                <a:ext cx="1135640" cy="11356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3566"/>
              </a:solidFill>
              <a:ln>
                <a:noFill/>
              </a:ln>
              <a:effectLst>
                <a:outerShdw blurRad="63500" algn="ctr" rotWithShape="0">
                  <a:prstClr val="black">
                    <a:alpha val="40000"/>
                  </a:prstClr>
                </a:outerShdw>
              </a:effectLst>
            </p:spPr>
            <p:txBody>
              <a:bodyPr rtlCol="0" anchor="ctr"/>
              <a:lstStyle/>
              <a:p>
                <a:pPr algn="ctr"/>
                <a:endParaRPr>
                  <a:solidFill>
                    <a:sysClr val="window" lastClr="FFFFFF"/>
                  </a:solidFill>
                  <a:latin typeface="Calibri" panose="020F0502020204030204"/>
                </a:endParaRPr>
              </a:p>
            </p:txBody>
          </p:sp>
          <p:sp>
            <p:nvSpPr>
              <p:cNvPr id="40" name="Freeform 77"/>
              <p:cNvSpPr>
                <a:spLocks noEditPoints="1"/>
              </p:cNvSpPr>
              <p:nvPr/>
            </p:nvSpPr>
            <p:spPr bwMode="auto">
              <a:xfrm>
                <a:off x="8859529" y="2658231"/>
                <a:ext cx="469531" cy="323310"/>
              </a:xfrm>
              <a:custGeom>
                <a:avLst/>
                <a:gdLst>
                  <a:gd name="T0" fmla="*/ 207 w 216"/>
                  <a:gd name="T1" fmla="*/ 0 h 149"/>
                  <a:gd name="T2" fmla="*/ 9 w 216"/>
                  <a:gd name="T3" fmla="*/ 0 h 149"/>
                  <a:gd name="T4" fmla="*/ 0 w 216"/>
                  <a:gd name="T5" fmla="*/ 9 h 149"/>
                  <a:gd name="T6" fmla="*/ 0 w 216"/>
                  <a:gd name="T7" fmla="*/ 140 h 149"/>
                  <a:gd name="T8" fmla="*/ 9 w 216"/>
                  <a:gd name="T9" fmla="*/ 149 h 149"/>
                  <a:gd name="T10" fmla="*/ 207 w 216"/>
                  <a:gd name="T11" fmla="*/ 149 h 149"/>
                  <a:gd name="T12" fmla="*/ 216 w 216"/>
                  <a:gd name="T13" fmla="*/ 140 h 149"/>
                  <a:gd name="T14" fmla="*/ 216 w 216"/>
                  <a:gd name="T15" fmla="*/ 9 h 149"/>
                  <a:gd name="T16" fmla="*/ 207 w 216"/>
                  <a:gd name="T17" fmla="*/ 0 h 149"/>
                  <a:gd name="T18" fmla="*/ 141 w 216"/>
                  <a:gd name="T19" fmla="*/ 80 h 149"/>
                  <a:gd name="T20" fmla="*/ 200 w 216"/>
                  <a:gd name="T21" fmla="*/ 125 h 149"/>
                  <a:gd name="T22" fmla="*/ 201 w 216"/>
                  <a:gd name="T23" fmla="*/ 131 h 149"/>
                  <a:gd name="T24" fmla="*/ 196 w 216"/>
                  <a:gd name="T25" fmla="*/ 133 h 149"/>
                  <a:gd name="T26" fmla="*/ 133 w 216"/>
                  <a:gd name="T27" fmla="*/ 88 h 149"/>
                  <a:gd name="T28" fmla="*/ 131 w 216"/>
                  <a:gd name="T29" fmla="*/ 88 h 149"/>
                  <a:gd name="T30" fmla="*/ 112 w 216"/>
                  <a:gd name="T31" fmla="*/ 103 h 149"/>
                  <a:gd name="T32" fmla="*/ 108 w 216"/>
                  <a:gd name="T33" fmla="*/ 104 h 149"/>
                  <a:gd name="T34" fmla="*/ 104 w 216"/>
                  <a:gd name="T35" fmla="*/ 103 h 149"/>
                  <a:gd name="T36" fmla="*/ 84 w 216"/>
                  <a:gd name="T37" fmla="*/ 87 h 149"/>
                  <a:gd name="T38" fmla="*/ 83 w 216"/>
                  <a:gd name="T39" fmla="*/ 87 h 149"/>
                  <a:gd name="T40" fmla="*/ 20 w 216"/>
                  <a:gd name="T41" fmla="*/ 133 h 149"/>
                  <a:gd name="T42" fmla="*/ 14 w 216"/>
                  <a:gd name="T43" fmla="*/ 131 h 149"/>
                  <a:gd name="T44" fmla="*/ 15 w 216"/>
                  <a:gd name="T45" fmla="*/ 125 h 149"/>
                  <a:gd name="T46" fmla="*/ 75 w 216"/>
                  <a:gd name="T47" fmla="*/ 81 h 149"/>
                  <a:gd name="T48" fmla="*/ 75 w 216"/>
                  <a:gd name="T49" fmla="*/ 79 h 149"/>
                  <a:gd name="T50" fmla="*/ 14 w 216"/>
                  <a:gd name="T51" fmla="*/ 24 h 149"/>
                  <a:gd name="T52" fmla="*/ 12 w 216"/>
                  <a:gd name="T53" fmla="*/ 17 h 149"/>
                  <a:gd name="T54" fmla="*/ 16 w 216"/>
                  <a:gd name="T55" fmla="*/ 15 h 149"/>
                  <a:gd name="T56" fmla="*/ 19 w 216"/>
                  <a:gd name="T57" fmla="*/ 16 h 149"/>
                  <a:gd name="T58" fmla="*/ 106 w 216"/>
                  <a:gd name="T59" fmla="*/ 92 h 149"/>
                  <a:gd name="T60" fmla="*/ 108 w 216"/>
                  <a:gd name="T61" fmla="*/ 92 h 149"/>
                  <a:gd name="T62" fmla="*/ 110 w 216"/>
                  <a:gd name="T63" fmla="*/ 92 h 149"/>
                  <a:gd name="T64" fmla="*/ 196 w 216"/>
                  <a:gd name="T65" fmla="*/ 16 h 149"/>
                  <a:gd name="T66" fmla="*/ 199 w 216"/>
                  <a:gd name="T67" fmla="*/ 15 h 149"/>
                  <a:gd name="T68" fmla="*/ 203 w 216"/>
                  <a:gd name="T69" fmla="*/ 17 h 149"/>
                  <a:gd name="T70" fmla="*/ 202 w 216"/>
                  <a:gd name="T71" fmla="*/ 24 h 149"/>
                  <a:gd name="T72" fmla="*/ 141 w 216"/>
                  <a:gd name="T73" fmla="*/ 79 h 149"/>
                  <a:gd name="T74" fmla="*/ 141 w 216"/>
                  <a:gd name="T75" fmla="*/ 8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44" name="Text Placeholder 6"/>
            <p:cNvSpPr txBox="1">
              <a:spLocks/>
            </p:cNvSpPr>
            <p:nvPr/>
          </p:nvSpPr>
          <p:spPr>
            <a:xfrm>
              <a:off x="8720820" y="4130987"/>
              <a:ext cx="1381123" cy="940335"/>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9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1402167394"/>
      </p:ext>
    </p:extLst>
  </p:cSld>
  <p:clrMapOvr>
    <a:masterClrMapping/>
  </p:clrMapOvr>
  <mc:AlternateContent xmlns:mc="http://schemas.openxmlformats.org/markup-compatibility/2006" xmlns:p14="http://schemas.microsoft.com/office/powerpoint/2010/main">
    <mc:Choice Requires="p14">
      <p:transition spd="slow" p14:dur="1500" advClick="0" advTm="5130">
        <p:random/>
      </p:transition>
    </mc:Choice>
    <mc:Fallback xmlns="">
      <p:transition spd="slow" advClick="0" advTm="513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12" presetClass="entr" presetSubtype="2"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750"/>
                                        <p:tgtEl>
                                          <p:spTgt spid="49"/>
                                        </p:tgtEl>
                                        <p:attrNameLst>
                                          <p:attrName>ppt_x</p:attrName>
                                        </p:attrNameLst>
                                      </p:cBhvr>
                                      <p:tavLst>
                                        <p:tav tm="0">
                                          <p:val>
                                            <p:strVal val="#ppt_x+#ppt_w*1.125000"/>
                                          </p:val>
                                        </p:tav>
                                        <p:tav tm="100000">
                                          <p:val>
                                            <p:strVal val="#ppt_x"/>
                                          </p:val>
                                        </p:tav>
                                      </p:tavLst>
                                    </p:anim>
                                    <p:animEffect transition="in" filter="wipe(left)">
                                      <p:cBhvr>
                                        <p:cTn id="25" dur="750"/>
                                        <p:tgtEl>
                                          <p:spTgt spid="49"/>
                                        </p:tgtEl>
                                      </p:cBhvr>
                                    </p:animEffect>
                                  </p:childTnLst>
                                </p:cTn>
                              </p:par>
                              <p:par>
                                <p:cTn id="26" presetID="12" presetClass="entr" presetSubtype="2" fill="hold" nodeType="withEffect">
                                  <p:stCondLst>
                                    <p:cond delay="25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p:tgtEl>
                                          <p:spTgt spid="50"/>
                                        </p:tgtEl>
                                        <p:attrNameLst>
                                          <p:attrName>ppt_x</p:attrName>
                                        </p:attrNameLst>
                                      </p:cBhvr>
                                      <p:tavLst>
                                        <p:tav tm="0">
                                          <p:val>
                                            <p:strVal val="#ppt_x+#ppt_w*1.125000"/>
                                          </p:val>
                                        </p:tav>
                                        <p:tav tm="100000">
                                          <p:val>
                                            <p:strVal val="#ppt_x"/>
                                          </p:val>
                                        </p:tav>
                                      </p:tavLst>
                                    </p:anim>
                                    <p:animEffect transition="in" filter="wipe(left)">
                                      <p:cBhvr>
                                        <p:cTn id="29" dur="750"/>
                                        <p:tgtEl>
                                          <p:spTgt spid="50"/>
                                        </p:tgtEl>
                                      </p:cBhvr>
                                    </p:animEffect>
                                  </p:childTnLst>
                                </p:cTn>
                              </p:par>
                              <p:par>
                                <p:cTn id="30" presetID="12" presetClass="entr" presetSubtype="2" fill="hold" nodeType="withEffect">
                                  <p:stCondLst>
                                    <p:cond delay="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750"/>
                                        <p:tgtEl>
                                          <p:spTgt spid="51"/>
                                        </p:tgtEl>
                                        <p:attrNameLst>
                                          <p:attrName>ppt_x</p:attrName>
                                        </p:attrNameLst>
                                      </p:cBhvr>
                                      <p:tavLst>
                                        <p:tav tm="0">
                                          <p:val>
                                            <p:strVal val="#ppt_x+#ppt_w*1.125000"/>
                                          </p:val>
                                        </p:tav>
                                        <p:tav tm="100000">
                                          <p:val>
                                            <p:strVal val="#ppt_x"/>
                                          </p:val>
                                        </p:tav>
                                      </p:tavLst>
                                    </p:anim>
                                    <p:animEffect transition="in" filter="wipe(left)">
                                      <p:cBhvr>
                                        <p:cTn id="33" dur="750"/>
                                        <p:tgtEl>
                                          <p:spTgt spid="51"/>
                                        </p:tgtEl>
                                      </p:cBhvr>
                                    </p:animEffect>
                                  </p:childTnLst>
                                </p:cTn>
                              </p:par>
                              <p:par>
                                <p:cTn id="34" presetID="12" presetClass="entr" presetSubtype="2" fill="hold" nodeType="withEffect">
                                  <p:stCondLst>
                                    <p:cond delay="75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750"/>
                                        <p:tgtEl>
                                          <p:spTgt spid="52"/>
                                        </p:tgtEl>
                                        <p:attrNameLst>
                                          <p:attrName>ppt_x</p:attrName>
                                        </p:attrNameLst>
                                      </p:cBhvr>
                                      <p:tavLst>
                                        <p:tav tm="0">
                                          <p:val>
                                            <p:strVal val="#ppt_x+#ppt_w*1.125000"/>
                                          </p:val>
                                        </p:tav>
                                        <p:tav tm="100000">
                                          <p:val>
                                            <p:strVal val="#ppt_x"/>
                                          </p:val>
                                        </p:tav>
                                      </p:tavLst>
                                    </p:anim>
                                    <p:animEffect transition="in" filter="wipe(left)">
                                      <p:cBhvr>
                                        <p:cTn id="37"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3281216"/>
            <a:ext cx="12192000" cy="1050925"/>
            <a:chOff x="0" y="3243508"/>
            <a:chExt cx="12192000" cy="1050925"/>
          </a:xfrm>
        </p:grpSpPr>
        <p:sp>
          <p:nvSpPr>
            <p:cNvPr id="7" name="矩形 11"/>
            <p:cNvSpPr>
              <a:spLocks noChangeArrowheads="1"/>
            </p:cNvSpPr>
            <p:nvPr/>
          </p:nvSpPr>
          <p:spPr bwMode="auto">
            <a:xfrm>
              <a:off x="0" y="3243508"/>
              <a:ext cx="12192000" cy="1050925"/>
            </a:xfrm>
            <a:prstGeom prst="rect">
              <a:avLst/>
            </a:prstGeom>
            <a:solidFill>
              <a:schemeClr val="bg1"/>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cxnSp>
          <p:nvCxnSpPr>
            <p:cNvPr id="8" name="直接连接符 14"/>
            <p:cNvCxnSpPr>
              <a:cxnSpLocks noChangeShapeType="1"/>
              <a:stCxn id="7" idx="1"/>
              <a:endCxn id="7" idx="3"/>
            </p:cNvCxnSpPr>
            <p:nvPr/>
          </p:nvCxnSpPr>
          <p:spPr bwMode="auto">
            <a:xfrm>
              <a:off x="0" y="3768971"/>
              <a:ext cx="12192000" cy="1587"/>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9" name="椭圆 18"/>
            <p:cNvSpPr>
              <a:spLocks noChangeArrowheads="1"/>
            </p:cNvSpPr>
            <p:nvPr/>
          </p:nvSpPr>
          <p:spPr bwMode="auto">
            <a:xfrm>
              <a:off x="1668463" y="3673721"/>
              <a:ext cx="195262" cy="193675"/>
            </a:xfrm>
            <a:prstGeom prst="ellipse">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 name="椭圆 19"/>
            <p:cNvSpPr>
              <a:spLocks noChangeArrowheads="1"/>
            </p:cNvSpPr>
            <p:nvPr/>
          </p:nvSpPr>
          <p:spPr bwMode="auto">
            <a:xfrm>
              <a:off x="3860800" y="3672133"/>
              <a:ext cx="193675" cy="193675"/>
            </a:xfrm>
            <a:prstGeom prst="ellipse">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 name="椭圆 20"/>
            <p:cNvSpPr>
              <a:spLocks noChangeArrowheads="1"/>
            </p:cNvSpPr>
            <p:nvPr/>
          </p:nvSpPr>
          <p:spPr bwMode="auto">
            <a:xfrm>
              <a:off x="6008688" y="3684833"/>
              <a:ext cx="193675" cy="193675"/>
            </a:xfrm>
            <a:prstGeom prst="ellipse">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 name="椭圆 21"/>
            <p:cNvSpPr>
              <a:spLocks noChangeArrowheads="1"/>
            </p:cNvSpPr>
            <p:nvPr/>
          </p:nvSpPr>
          <p:spPr bwMode="auto">
            <a:xfrm>
              <a:off x="8199438" y="3672133"/>
              <a:ext cx="195262" cy="193675"/>
            </a:xfrm>
            <a:prstGeom prst="ellipse">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 name="椭圆 26"/>
            <p:cNvSpPr>
              <a:spLocks noChangeArrowheads="1"/>
            </p:cNvSpPr>
            <p:nvPr/>
          </p:nvSpPr>
          <p:spPr bwMode="auto">
            <a:xfrm>
              <a:off x="10334625" y="3688008"/>
              <a:ext cx="193675" cy="193675"/>
            </a:xfrm>
            <a:prstGeom prst="ellipse">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三、添加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42" name="组合 41"/>
          <p:cNvGrpSpPr/>
          <p:nvPr/>
        </p:nvGrpSpPr>
        <p:grpSpPr>
          <a:xfrm>
            <a:off x="5599113" y="2549379"/>
            <a:ext cx="1012825" cy="1014412"/>
            <a:chOff x="5599113" y="2511671"/>
            <a:chExt cx="1012825" cy="1014412"/>
          </a:xfrm>
        </p:grpSpPr>
        <p:sp>
          <p:nvSpPr>
            <p:cNvPr id="15" name="椭圆 24"/>
            <p:cNvSpPr>
              <a:spLocks noChangeArrowheads="1"/>
            </p:cNvSpPr>
            <p:nvPr/>
          </p:nvSpPr>
          <p:spPr bwMode="auto">
            <a:xfrm>
              <a:off x="5599113" y="2511671"/>
              <a:ext cx="1012825" cy="1014412"/>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 name="组合 92"/>
            <p:cNvGrpSpPr>
              <a:grpSpLocks/>
            </p:cNvGrpSpPr>
            <p:nvPr/>
          </p:nvGrpSpPr>
          <p:grpSpPr bwMode="auto">
            <a:xfrm>
              <a:off x="5811838" y="2783133"/>
              <a:ext cx="568325" cy="431800"/>
              <a:chOff x="0" y="0"/>
              <a:chExt cx="509646" cy="387231"/>
            </a:xfrm>
            <a:solidFill>
              <a:schemeClr val="bg1"/>
            </a:solidFill>
          </p:grpSpPr>
          <p:sp>
            <p:nvSpPr>
              <p:cNvPr id="20" name="Freeform 20"/>
              <p:cNvSpPr>
                <a:spLocks noEditPoints="1" noChangeArrowheads="1"/>
              </p:cNvSpPr>
              <p:nvPr/>
            </p:nvSpPr>
            <p:spPr bwMode="auto">
              <a:xfrm>
                <a:off x="0" y="51839"/>
                <a:ext cx="337890" cy="335392"/>
              </a:xfrm>
              <a:custGeom>
                <a:avLst/>
                <a:gdLst>
                  <a:gd name="T0" fmla="*/ 337890 w 229"/>
                  <a:gd name="T1" fmla="*/ 189120 h 227"/>
                  <a:gd name="T2" fmla="*/ 337890 w 229"/>
                  <a:gd name="T3" fmla="*/ 144795 h 227"/>
                  <a:gd name="T4" fmla="*/ 303953 w 229"/>
                  <a:gd name="T5" fmla="*/ 137407 h 227"/>
                  <a:gd name="T6" fmla="*/ 295100 w 229"/>
                  <a:gd name="T7" fmla="*/ 112290 h 227"/>
                  <a:gd name="T8" fmla="*/ 318708 w 229"/>
                  <a:gd name="T9" fmla="*/ 85695 h 227"/>
                  <a:gd name="T10" fmla="*/ 292149 w 229"/>
                  <a:gd name="T11" fmla="*/ 50235 h 227"/>
                  <a:gd name="T12" fmla="*/ 259688 w 229"/>
                  <a:gd name="T13" fmla="*/ 65010 h 227"/>
                  <a:gd name="T14" fmla="*/ 237556 w 229"/>
                  <a:gd name="T15" fmla="*/ 48757 h 227"/>
                  <a:gd name="T16" fmla="*/ 241982 w 229"/>
                  <a:gd name="T17" fmla="*/ 13297 h 227"/>
                  <a:gd name="T18" fmla="*/ 199193 w 229"/>
                  <a:gd name="T19" fmla="*/ 0 h 227"/>
                  <a:gd name="T20" fmla="*/ 181487 w 229"/>
                  <a:gd name="T21" fmla="*/ 29550 h 227"/>
                  <a:gd name="T22" fmla="*/ 168207 w 229"/>
                  <a:gd name="T23" fmla="*/ 29550 h 227"/>
                  <a:gd name="T24" fmla="*/ 154928 w 229"/>
                  <a:gd name="T25" fmla="*/ 29550 h 227"/>
                  <a:gd name="T26" fmla="*/ 137222 w 229"/>
                  <a:gd name="T27" fmla="*/ 0 h 227"/>
                  <a:gd name="T28" fmla="*/ 95908 w 229"/>
                  <a:gd name="T29" fmla="*/ 13297 h 227"/>
                  <a:gd name="T30" fmla="*/ 98859 w 229"/>
                  <a:gd name="T31" fmla="*/ 48757 h 227"/>
                  <a:gd name="T32" fmla="*/ 76726 w 229"/>
                  <a:gd name="T33" fmla="*/ 65010 h 227"/>
                  <a:gd name="T34" fmla="*/ 44265 w 229"/>
                  <a:gd name="T35" fmla="*/ 50235 h 227"/>
                  <a:gd name="T36" fmla="*/ 19182 w 229"/>
                  <a:gd name="T37" fmla="*/ 85695 h 227"/>
                  <a:gd name="T38" fmla="*/ 42790 w 229"/>
                  <a:gd name="T39" fmla="*/ 112290 h 227"/>
                  <a:gd name="T40" fmla="*/ 33937 w 229"/>
                  <a:gd name="T41" fmla="*/ 138885 h 227"/>
                  <a:gd name="T42" fmla="*/ 0 w 229"/>
                  <a:gd name="T43" fmla="*/ 144795 h 227"/>
                  <a:gd name="T44" fmla="*/ 0 w 229"/>
                  <a:gd name="T45" fmla="*/ 189120 h 227"/>
                  <a:gd name="T46" fmla="*/ 33937 w 229"/>
                  <a:gd name="T47" fmla="*/ 196507 h 227"/>
                  <a:gd name="T48" fmla="*/ 42790 w 229"/>
                  <a:gd name="T49" fmla="*/ 223102 h 227"/>
                  <a:gd name="T50" fmla="*/ 19182 w 229"/>
                  <a:gd name="T51" fmla="*/ 249697 h 227"/>
                  <a:gd name="T52" fmla="*/ 45741 w 229"/>
                  <a:gd name="T53" fmla="*/ 285157 h 227"/>
                  <a:gd name="T54" fmla="*/ 76726 w 229"/>
                  <a:gd name="T55" fmla="*/ 270382 h 227"/>
                  <a:gd name="T56" fmla="*/ 98859 w 229"/>
                  <a:gd name="T57" fmla="*/ 286635 h 227"/>
                  <a:gd name="T58" fmla="*/ 95908 w 229"/>
                  <a:gd name="T59" fmla="*/ 322095 h 227"/>
                  <a:gd name="T60" fmla="*/ 137222 w 229"/>
                  <a:gd name="T61" fmla="*/ 335392 h 227"/>
                  <a:gd name="T62" fmla="*/ 154928 w 229"/>
                  <a:gd name="T63" fmla="*/ 304365 h 227"/>
                  <a:gd name="T64" fmla="*/ 168207 w 229"/>
                  <a:gd name="T65" fmla="*/ 305842 h 227"/>
                  <a:gd name="T66" fmla="*/ 182962 w 229"/>
                  <a:gd name="T67" fmla="*/ 304365 h 227"/>
                  <a:gd name="T68" fmla="*/ 199193 w 229"/>
                  <a:gd name="T69" fmla="*/ 335392 h 227"/>
                  <a:gd name="T70" fmla="*/ 241982 w 229"/>
                  <a:gd name="T71" fmla="*/ 320617 h 227"/>
                  <a:gd name="T72" fmla="*/ 237556 w 229"/>
                  <a:gd name="T73" fmla="*/ 286635 h 227"/>
                  <a:gd name="T74" fmla="*/ 259688 w 229"/>
                  <a:gd name="T75" fmla="*/ 270382 h 227"/>
                  <a:gd name="T76" fmla="*/ 292149 w 229"/>
                  <a:gd name="T77" fmla="*/ 285157 h 227"/>
                  <a:gd name="T78" fmla="*/ 318708 w 229"/>
                  <a:gd name="T79" fmla="*/ 248220 h 227"/>
                  <a:gd name="T80" fmla="*/ 295100 w 229"/>
                  <a:gd name="T81" fmla="*/ 223102 h 227"/>
                  <a:gd name="T82" fmla="*/ 303953 w 229"/>
                  <a:gd name="T83" fmla="*/ 196507 h 227"/>
                  <a:gd name="T84" fmla="*/ 337890 w 229"/>
                  <a:gd name="T85" fmla="*/ 189120 h 227"/>
                  <a:gd name="T86" fmla="*/ 168207 w 229"/>
                  <a:gd name="T87" fmla="*/ 265950 h 227"/>
                  <a:gd name="T88" fmla="*/ 69349 w 229"/>
                  <a:gd name="T89" fmla="*/ 166957 h 227"/>
                  <a:gd name="T90" fmla="*/ 168207 w 229"/>
                  <a:gd name="T91" fmla="*/ 67965 h 227"/>
                  <a:gd name="T92" fmla="*/ 267066 w 229"/>
                  <a:gd name="T93" fmla="*/ 166957 h 227"/>
                  <a:gd name="T94" fmla="*/ 168207 w 229"/>
                  <a:gd name="T95" fmla="*/ 26595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21"/>
              <p:cNvSpPr>
                <a:spLocks noEditPoints="1" noChangeArrowheads="1"/>
              </p:cNvSpPr>
              <p:nvPr/>
            </p:nvSpPr>
            <p:spPr bwMode="auto">
              <a:xfrm>
                <a:off x="309785" y="0"/>
                <a:ext cx="199861" cy="199861"/>
              </a:xfrm>
              <a:custGeom>
                <a:avLst/>
                <a:gdLst>
                  <a:gd name="T0" fmla="*/ 199861 w 135"/>
                  <a:gd name="T1" fmla="*/ 112514 h 135"/>
                  <a:gd name="T2" fmla="*/ 199861 w 135"/>
                  <a:gd name="T3" fmla="*/ 85866 h 135"/>
                  <a:gd name="T4" fmla="*/ 180615 w 135"/>
                  <a:gd name="T5" fmla="*/ 81425 h 135"/>
                  <a:gd name="T6" fmla="*/ 174693 w 135"/>
                  <a:gd name="T7" fmla="*/ 66620 h 135"/>
                  <a:gd name="T8" fmla="*/ 189498 w 135"/>
                  <a:gd name="T9" fmla="*/ 50335 h 135"/>
                  <a:gd name="T10" fmla="*/ 173213 w 135"/>
                  <a:gd name="T11" fmla="*/ 29609 h 135"/>
                  <a:gd name="T12" fmla="*/ 153967 w 135"/>
                  <a:gd name="T13" fmla="*/ 38492 h 135"/>
                  <a:gd name="T14" fmla="*/ 142123 w 135"/>
                  <a:gd name="T15" fmla="*/ 28129 h 135"/>
                  <a:gd name="T16" fmla="*/ 143604 w 135"/>
                  <a:gd name="T17" fmla="*/ 7402 h 135"/>
                  <a:gd name="T18" fmla="*/ 118436 w 135"/>
                  <a:gd name="T19" fmla="*/ 0 h 135"/>
                  <a:gd name="T20" fmla="*/ 108073 w 135"/>
                  <a:gd name="T21" fmla="*/ 17765 h 135"/>
                  <a:gd name="T22" fmla="*/ 99190 w 135"/>
                  <a:gd name="T23" fmla="*/ 17765 h 135"/>
                  <a:gd name="T24" fmla="*/ 91788 w 135"/>
                  <a:gd name="T25" fmla="*/ 17765 h 135"/>
                  <a:gd name="T26" fmla="*/ 81425 w 135"/>
                  <a:gd name="T27" fmla="*/ 0 h 135"/>
                  <a:gd name="T28" fmla="*/ 56257 w 135"/>
                  <a:gd name="T29" fmla="*/ 7402 h 135"/>
                  <a:gd name="T30" fmla="*/ 57738 w 135"/>
                  <a:gd name="T31" fmla="*/ 28129 h 135"/>
                  <a:gd name="T32" fmla="*/ 44414 w 135"/>
                  <a:gd name="T33" fmla="*/ 38492 h 135"/>
                  <a:gd name="T34" fmla="*/ 26648 w 135"/>
                  <a:gd name="T35" fmla="*/ 29609 h 135"/>
                  <a:gd name="T36" fmla="*/ 10363 w 135"/>
                  <a:gd name="T37" fmla="*/ 50335 h 135"/>
                  <a:gd name="T38" fmla="*/ 25168 w 135"/>
                  <a:gd name="T39" fmla="*/ 66620 h 135"/>
                  <a:gd name="T40" fmla="*/ 19246 w 135"/>
                  <a:gd name="T41" fmla="*/ 81425 h 135"/>
                  <a:gd name="T42" fmla="*/ 0 w 135"/>
                  <a:gd name="T43" fmla="*/ 85866 h 135"/>
                  <a:gd name="T44" fmla="*/ 0 w 135"/>
                  <a:gd name="T45" fmla="*/ 112514 h 135"/>
                  <a:gd name="T46" fmla="*/ 19246 w 135"/>
                  <a:gd name="T47" fmla="*/ 116956 h 135"/>
                  <a:gd name="T48" fmla="*/ 25168 w 135"/>
                  <a:gd name="T49" fmla="*/ 133241 h 135"/>
                  <a:gd name="T50" fmla="*/ 10363 w 135"/>
                  <a:gd name="T51" fmla="*/ 148045 h 135"/>
                  <a:gd name="T52" fmla="*/ 26648 w 135"/>
                  <a:gd name="T53" fmla="*/ 168772 h 135"/>
                  <a:gd name="T54" fmla="*/ 45894 w 135"/>
                  <a:gd name="T55" fmla="*/ 161369 h 135"/>
                  <a:gd name="T56" fmla="*/ 57738 w 135"/>
                  <a:gd name="T57" fmla="*/ 170252 h 135"/>
                  <a:gd name="T58" fmla="*/ 56257 w 135"/>
                  <a:gd name="T59" fmla="*/ 190978 h 135"/>
                  <a:gd name="T60" fmla="*/ 81425 w 135"/>
                  <a:gd name="T61" fmla="*/ 199861 h 135"/>
                  <a:gd name="T62" fmla="*/ 91788 w 135"/>
                  <a:gd name="T63" fmla="*/ 180615 h 135"/>
                  <a:gd name="T64" fmla="*/ 100671 w 135"/>
                  <a:gd name="T65" fmla="*/ 182096 h 135"/>
                  <a:gd name="T66" fmla="*/ 108073 w 135"/>
                  <a:gd name="T67" fmla="*/ 180615 h 135"/>
                  <a:gd name="T68" fmla="*/ 118436 w 135"/>
                  <a:gd name="T69" fmla="*/ 199861 h 135"/>
                  <a:gd name="T70" fmla="*/ 143604 w 135"/>
                  <a:gd name="T71" fmla="*/ 190978 h 135"/>
                  <a:gd name="T72" fmla="*/ 142123 w 135"/>
                  <a:gd name="T73" fmla="*/ 170252 h 135"/>
                  <a:gd name="T74" fmla="*/ 153967 w 135"/>
                  <a:gd name="T75" fmla="*/ 161369 h 135"/>
                  <a:gd name="T76" fmla="*/ 173213 w 135"/>
                  <a:gd name="T77" fmla="*/ 168772 h 135"/>
                  <a:gd name="T78" fmla="*/ 189498 w 135"/>
                  <a:gd name="T79" fmla="*/ 148045 h 135"/>
                  <a:gd name="T80" fmla="*/ 174693 w 135"/>
                  <a:gd name="T81" fmla="*/ 131760 h 135"/>
                  <a:gd name="T82" fmla="*/ 180615 w 135"/>
                  <a:gd name="T83" fmla="*/ 116956 h 135"/>
                  <a:gd name="T84" fmla="*/ 199861 w 135"/>
                  <a:gd name="T85" fmla="*/ 112514 h 135"/>
                  <a:gd name="T86" fmla="*/ 99190 w 135"/>
                  <a:gd name="T87" fmla="*/ 158408 h 135"/>
                  <a:gd name="T88" fmla="*/ 41453 w 135"/>
                  <a:gd name="T89" fmla="*/ 99190 h 135"/>
                  <a:gd name="T90" fmla="*/ 99190 w 135"/>
                  <a:gd name="T91" fmla="*/ 39972 h 135"/>
                  <a:gd name="T92" fmla="*/ 158408 w 135"/>
                  <a:gd name="T93" fmla="*/ 99190 h 135"/>
                  <a:gd name="T94" fmla="*/ 99190 w 135"/>
                  <a:gd name="T95" fmla="*/ 158408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grpSp>
        <p:nvGrpSpPr>
          <p:cNvPr id="44" name="组合 43"/>
          <p:cNvGrpSpPr/>
          <p:nvPr/>
        </p:nvGrpSpPr>
        <p:grpSpPr>
          <a:xfrm>
            <a:off x="9925050" y="2552554"/>
            <a:ext cx="1012825" cy="1014412"/>
            <a:chOff x="9925050" y="2514846"/>
            <a:chExt cx="1012825" cy="1014412"/>
          </a:xfrm>
        </p:grpSpPr>
        <p:sp>
          <p:nvSpPr>
            <p:cNvPr id="18" name="椭圆 27"/>
            <p:cNvSpPr>
              <a:spLocks noChangeArrowheads="1"/>
            </p:cNvSpPr>
            <p:nvPr/>
          </p:nvSpPr>
          <p:spPr bwMode="auto">
            <a:xfrm>
              <a:off x="9925050" y="2514846"/>
              <a:ext cx="1012825" cy="1014412"/>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2" name="组合 95"/>
            <p:cNvGrpSpPr>
              <a:grpSpLocks/>
            </p:cNvGrpSpPr>
            <p:nvPr/>
          </p:nvGrpSpPr>
          <p:grpSpPr bwMode="auto">
            <a:xfrm>
              <a:off x="10193338" y="2856158"/>
              <a:ext cx="477837" cy="455613"/>
              <a:chOff x="0" y="0"/>
              <a:chExt cx="2438400" cy="2332038"/>
            </a:xfrm>
            <a:solidFill>
              <a:schemeClr val="bg1"/>
            </a:solidFill>
          </p:grpSpPr>
          <p:sp>
            <p:nvSpPr>
              <p:cNvPr id="23"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任意多边形 97"/>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grpSp>
        <p:nvGrpSpPr>
          <p:cNvPr id="41" name="组合 40"/>
          <p:cNvGrpSpPr/>
          <p:nvPr/>
        </p:nvGrpSpPr>
        <p:grpSpPr>
          <a:xfrm>
            <a:off x="3451225" y="4114654"/>
            <a:ext cx="1012825" cy="1012825"/>
            <a:chOff x="3451225" y="4076946"/>
            <a:chExt cx="1012825" cy="1012825"/>
          </a:xfrm>
        </p:grpSpPr>
        <p:sp>
          <p:nvSpPr>
            <p:cNvPr id="14" name="椭圆 23"/>
            <p:cNvSpPr>
              <a:spLocks noChangeArrowheads="1"/>
            </p:cNvSpPr>
            <p:nvPr/>
          </p:nvSpPr>
          <p:spPr bwMode="auto">
            <a:xfrm>
              <a:off x="3451225" y="4076946"/>
              <a:ext cx="1012825" cy="1012825"/>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5" name="组合 98"/>
            <p:cNvGrpSpPr>
              <a:grpSpLocks/>
            </p:cNvGrpSpPr>
            <p:nvPr/>
          </p:nvGrpSpPr>
          <p:grpSpPr bwMode="auto">
            <a:xfrm>
              <a:off x="3740150" y="4316658"/>
              <a:ext cx="390525" cy="498475"/>
              <a:chOff x="0" y="0"/>
              <a:chExt cx="563562" cy="720725"/>
            </a:xfrm>
            <a:solidFill>
              <a:schemeClr val="bg1"/>
            </a:solidFill>
          </p:grpSpPr>
          <p:sp>
            <p:nvSpPr>
              <p:cNvPr id="26"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grpSp>
        <p:nvGrpSpPr>
          <p:cNvPr id="40" name="组合 39"/>
          <p:cNvGrpSpPr/>
          <p:nvPr/>
        </p:nvGrpSpPr>
        <p:grpSpPr>
          <a:xfrm>
            <a:off x="1273175" y="2506516"/>
            <a:ext cx="1012825" cy="1012825"/>
            <a:chOff x="1273175" y="2468808"/>
            <a:chExt cx="1012825" cy="1012825"/>
          </a:xfrm>
        </p:grpSpPr>
        <p:sp>
          <p:nvSpPr>
            <p:cNvPr id="13" name="椭圆 22"/>
            <p:cNvSpPr>
              <a:spLocks noChangeArrowheads="1"/>
            </p:cNvSpPr>
            <p:nvPr/>
          </p:nvSpPr>
          <p:spPr bwMode="auto">
            <a:xfrm>
              <a:off x="1273175" y="2468808"/>
              <a:ext cx="1012825" cy="1012825"/>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9" name="组合 108"/>
            <p:cNvGrpSpPr>
              <a:grpSpLocks/>
            </p:cNvGrpSpPr>
            <p:nvPr/>
          </p:nvGrpSpPr>
          <p:grpSpPr bwMode="auto">
            <a:xfrm>
              <a:off x="1565275" y="2684708"/>
              <a:ext cx="446088" cy="504825"/>
              <a:chOff x="0" y="0"/>
              <a:chExt cx="406394" cy="459644"/>
            </a:xfrm>
            <a:solidFill>
              <a:schemeClr val="bg1"/>
            </a:solidFill>
          </p:grpSpPr>
          <p:sp>
            <p:nvSpPr>
              <p:cNvPr id="30" name="Freeform 148"/>
              <p:cNvSpPr>
                <a:spLocks noEditPoints="1" noChangeArrowheads="1"/>
              </p:cNvSpPr>
              <p:nvPr/>
            </p:nvSpPr>
            <p:spPr bwMode="auto">
              <a:xfrm>
                <a:off x="55121"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149"/>
              <p:cNvSpPr>
                <a:spLocks noEditPoints="1" noChangeArrowheads="1"/>
              </p:cNvSpPr>
              <p:nvPr/>
            </p:nvSpPr>
            <p:spPr bwMode="auto">
              <a:xfrm>
                <a:off x="0" y="231690"/>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Oval 150"/>
              <p:cNvSpPr>
                <a:spLocks noChangeArrowheads="1"/>
              </p:cNvSpPr>
              <p:nvPr/>
            </p:nvSpPr>
            <p:spPr bwMode="auto">
              <a:xfrm>
                <a:off x="97160" y="326982"/>
                <a:ext cx="37370" cy="373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grpSp>
        <p:nvGrpSpPr>
          <p:cNvPr id="43" name="组合 42"/>
          <p:cNvGrpSpPr/>
          <p:nvPr/>
        </p:nvGrpSpPr>
        <p:grpSpPr>
          <a:xfrm>
            <a:off x="7812088" y="4055916"/>
            <a:ext cx="1012825" cy="1012825"/>
            <a:chOff x="7812088" y="4018208"/>
            <a:chExt cx="1012825" cy="1012825"/>
          </a:xfrm>
        </p:grpSpPr>
        <p:sp>
          <p:nvSpPr>
            <p:cNvPr id="16" name="椭圆 25"/>
            <p:cNvSpPr>
              <a:spLocks noChangeArrowheads="1"/>
            </p:cNvSpPr>
            <p:nvPr/>
          </p:nvSpPr>
          <p:spPr bwMode="auto">
            <a:xfrm>
              <a:off x="7812088" y="4018208"/>
              <a:ext cx="1012825" cy="1012825"/>
            </a:xfrm>
            <a:prstGeom prst="ellipse">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3" name="组合 112"/>
            <p:cNvGrpSpPr>
              <a:grpSpLocks/>
            </p:cNvGrpSpPr>
            <p:nvPr/>
          </p:nvGrpSpPr>
          <p:grpSpPr bwMode="auto">
            <a:xfrm>
              <a:off x="8118475" y="4308721"/>
              <a:ext cx="400050" cy="431800"/>
              <a:chOff x="0" y="0"/>
              <a:chExt cx="466184" cy="501686"/>
            </a:xfrm>
            <a:solidFill>
              <a:schemeClr val="bg1"/>
            </a:solidFill>
          </p:grpSpPr>
          <p:sp>
            <p:nvSpPr>
              <p:cNvPr id="3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grpSp>
        <p:nvGrpSpPr>
          <p:cNvPr id="45" name="组合 44"/>
          <p:cNvGrpSpPr/>
          <p:nvPr/>
        </p:nvGrpSpPr>
        <p:grpSpPr>
          <a:xfrm>
            <a:off x="531843" y="4707468"/>
            <a:ext cx="2349784" cy="1378435"/>
            <a:chOff x="1234763" y="4059837"/>
            <a:chExt cx="2584762" cy="1378435"/>
          </a:xfrm>
        </p:grpSpPr>
        <p:sp>
          <p:nvSpPr>
            <p:cNvPr id="46" name="文本框 45"/>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7" name="文本框 46"/>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48" name="组合 47"/>
          <p:cNvGrpSpPr/>
          <p:nvPr/>
        </p:nvGrpSpPr>
        <p:grpSpPr>
          <a:xfrm>
            <a:off x="2881627" y="1550925"/>
            <a:ext cx="2349784" cy="1378435"/>
            <a:chOff x="1234763" y="4059837"/>
            <a:chExt cx="2584762" cy="1378435"/>
          </a:xfrm>
        </p:grpSpPr>
        <p:sp>
          <p:nvSpPr>
            <p:cNvPr id="49" name="文本框 48"/>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0" name="文本框 49"/>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51" name="组合 50"/>
          <p:cNvGrpSpPr/>
          <p:nvPr/>
        </p:nvGrpSpPr>
        <p:grpSpPr>
          <a:xfrm>
            <a:off x="4921108" y="4707298"/>
            <a:ext cx="2349784" cy="1378435"/>
            <a:chOff x="1234763" y="4059837"/>
            <a:chExt cx="2584762" cy="1378435"/>
          </a:xfrm>
        </p:grpSpPr>
        <p:sp>
          <p:nvSpPr>
            <p:cNvPr id="52" name="文本框 51"/>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3" name="文本框 52"/>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54" name="组合 53"/>
          <p:cNvGrpSpPr/>
          <p:nvPr/>
        </p:nvGrpSpPr>
        <p:grpSpPr>
          <a:xfrm>
            <a:off x="7377849" y="1550925"/>
            <a:ext cx="2349784" cy="1378435"/>
            <a:chOff x="1234763" y="4059837"/>
            <a:chExt cx="2584762" cy="1378435"/>
          </a:xfrm>
        </p:grpSpPr>
        <p:sp>
          <p:nvSpPr>
            <p:cNvPr id="55" name="文本框 54"/>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6" name="文本框 55"/>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57" name="组合 56"/>
          <p:cNvGrpSpPr/>
          <p:nvPr/>
        </p:nvGrpSpPr>
        <p:grpSpPr>
          <a:xfrm>
            <a:off x="9256570" y="4707298"/>
            <a:ext cx="2349784" cy="1378435"/>
            <a:chOff x="1234763" y="4059837"/>
            <a:chExt cx="2584762" cy="1378435"/>
          </a:xfrm>
        </p:grpSpPr>
        <p:sp>
          <p:nvSpPr>
            <p:cNvPr id="58" name="文本框 57"/>
            <p:cNvSpPr txBox="1"/>
            <p:nvPr/>
          </p:nvSpPr>
          <p:spPr bwMode="auto">
            <a:xfrm>
              <a:off x="1405734" y="4409079"/>
              <a:ext cx="2242820" cy="1029193"/>
            </a:xfrm>
            <a:prstGeom prst="rect">
              <a:avLst/>
            </a:prstGeom>
            <a:noFill/>
          </p:spPr>
          <p:txBody>
            <a:bodyPr wrap="square">
              <a:spAutoFit/>
            </a:bodyPr>
            <a:lstStyle/>
            <a:p>
              <a:pPr algn="ct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9" name="文本框 58"/>
            <p:cNvSpPr txBox="1"/>
            <p:nvPr/>
          </p:nvSpPr>
          <p:spPr bwMode="auto">
            <a:xfrm>
              <a:off x="1234763" y="4059837"/>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spTree>
    <p:extLst>
      <p:ext uri="{BB962C8B-B14F-4D97-AF65-F5344CB8AC3E}">
        <p14:creationId xmlns:p14="http://schemas.microsoft.com/office/powerpoint/2010/main" val="3677786699"/>
      </p:ext>
    </p:extLst>
  </p:cSld>
  <p:clrMapOvr>
    <a:masterClrMapping/>
  </p:clrMapOvr>
  <mc:AlternateContent xmlns:mc="http://schemas.openxmlformats.org/markup-compatibility/2006" xmlns:p14="http://schemas.microsoft.com/office/powerpoint/2010/main">
    <mc:Choice Requires="p14">
      <p:transition spd="slow" p14:dur="1500" advClick="0" advTm="6243">
        <p:random/>
      </p:transition>
    </mc:Choice>
    <mc:Fallback xmlns="">
      <p:transition spd="slow" advClick="0" advTm="624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1000"/>
                                        <p:tgtEl>
                                          <p:spTgt spid="39"/>
                                        </p:tgtEl>
                                      </p:cBhvr>
                                    </p:animEffect>
                                  </p:childTnLst>
                                </p:cTn>
                              </p:par>
                            </p:childTnLst>
                          </p:cTn>
                        </p:par>
                        <p:par>
                          <p:cTn id="25" fill="hold">
                            <p:stCondLst>
                              <p:cond delay="2700"/>
                            </p:stCondLst>
                            <p:childTnLst>
                              <p:par>
                                <p:cTn id="26" presetID="53" presetClass="entr" presetSubtype="16"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53" presetClass="entr" presetSubtype="16" fill="hold" nodeType="withEffect">
                                  <p:stCondLst>
                                    <p:cond delay="25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animEffect transition="in" filter="fade">
                                      <p:cBhvr>
                                        <p:cTn id="35" dur="500"/>
                                        <p:tgtEl>
                                          <p:spTgt spid="41"/>
                                        </p:tgtEl>
                                      </p:cBhvr>
                                    </p:animEffect>
                                  </p:childTnLst>
                                </p:cTn>
                              </p:par>
                              <p:par>
                                <p:cTn id="36" presetID="53" presetClass="entr" presetSubtype="16" fill="hold" nodeType="withEffect">
                                  <p:stCondLst>
                                    <p:cond delay="500"/>
                                  </p:stCondLst>
                                  <p:childTnLst>
                                    <p:set>
                                      <p:cBhvr>
                                        <p:cTn id="37" dur="1" fill="hold">
                                          <p:stCondLst>
                                            <p:cond delay="0"/>
                                          </p:stCondLst>
                                        </p:cTn>
                                        <p:tgtEl>
                                          <p:spTgt spid="42"/>
                                        </p:tgtEl>
                                        <p:attrNameLst>
                                          <p:attrName>style.visibility</p:attrName>
                                        </p:attrNameLst>
                                      </p:cBhvr>
                                      <p:to>
                                        <p:strVal val="visible"/>
                                      </p:to>
                                    </p:set>
                                    <p:anim calcmode="lin" valueType="num">
                                      <p:cBhvr>
                                        <p:cTn id="38" dur="500" fill="hold"/>
                                        <p:tgtEl>
                                          <p:spTgt spid="42"/>
                                        </p:tgtEl>
                                        <p:attrNameLst>
                                          <p:attrName>ppt_w</p:attrName>
                                        </p:attrNameLst>
                                      </p:cBhvr>
                                      <p:tavLst>
                                        <p:tav tm="0">
                                          <p:val>
                                            <p:fltVal val="0"/>
                                          </p:val>
                                        </p:tav>
                                        <p:tav tm="100000">
                                          <p:val>
                                            <p:strVal val="#ppt_w"/>
                                          </p:val>
                                        </p:tav>
                                      </p:tavLst>
                                    </p:anim>
                                    <p:anim calcmode="lin" valueType="num">
                                      <p:cBhvr>
                                        <p:cTn id="39" dur="500" fill="hold"/>
                                        <p:tgtEl>
                                          <p:spTgt spid="42"/>
                                        </p:tgtEl>
                                        <p:attrNameLst>
                                          <p:attrName>ppt_h</p:attrName>
                                        </p:attrNameLst>
                                      </p:cBhvr>
                                      <p:tavLst>
                                        <p:tav tm="0">
                                          <p:val>
                                            <p:fltVal val="0"/>
                                          </p:val>
                                        </p:tav>
                                        <p:tav tm="100000">
                                          <p:val>
                                            <p:strVal val="#ppt_h"/>
                                          </p:val>
                                        </p:tav>
                                      </p:tavLst>
                                    </p:anim>
                                    <p:animEffect transition="in" filter="fade">
                                      <p:cBhvr>
                                        <p:cTn id="40" dur="500"/>
                                        <p:tgtEl>
                                          <p:spTgt spid="42"/>
                                        </p:tgtEl>
                                      </p:cBhvr>
                                    </p:animEffect>
                                  </p:childTnLst>
                                </p:cTn>
                              </p:par>
                              <p:par>
                                <p:cTn id="41" presetID="53" presetClass="entr" presetSubtype="16" fill="hold" nodeType="withEffect">
                                  <p:stCondLst>
                                    <p:cond delay="75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par>
                                <p:cTn id="46" presetID="53" presetClass="entr" presetSubtype="16" fill="hold" nodeType="withEffect">
                                  <p:stCondLst>
                                    <p:cond delay="100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childTnLst>
                          </p:cTn>
                        </p:par>
                        <p:par>
                          <p:cTn id="51" fill="hold">
                            <p:stCondLst>
                              <p:cond delay="4200"/>
                            </p:stCondLst>
                            <p:childTnLst>
                              <p:par>
                                <p:cTn id="52" presetID="22" presetClass="entr" presetSubtype="1"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4"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wipe(up)">
                                      <p:cBhvr>
                                        <p:cTn id="60" dur="500"/>
                                        <p:tgtEl>
                                          <p:spTgt spid="51"/>
                                        </p:tgtEl>
                                      </p:cBhvr>
                                    </p:animEffect>
                                  </p:childTnLst>
                                </p:cTn>
                              </p:par>
                              <p:par>
                                <p:cTn id="61" presetID="22" presetClass="entr" presetSubtype="4"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down)">
                                      <p:cBhvr>
                                        <p:cTn id="63" dur="500"/>
                                        <p:tgtEl>
                                          <p:spTgt spid="54"/>
                                        </p:tgtEl>
                                      </p:cBhvr>
                                    </p:animEffect>
                                  </p:childTnLst>
                                </p:cTn>
                              </p:par>
                              <p:par>
                                <p:cTn id="64" presetID="22" presetClass="entr" presetSubtype="1"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up)">
                                      <p:cBhvr>
                                        <p:cTn id="6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三、添加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Freeform 8"/>
          <p:cNvSpPr>
            <a:spLocks/>
          </p:cNvSpPr>
          <p:nvPr/>
        </p:nvSpPr>
        <p:spPr bwMode="auto">
          <a:xfrm>
            <a:off x="6158903" y="2228709"/>
            <a:ext cx="1741488" cy="1752600"/>
          </a:xfrm>
          <a:custGeom>
            <a:avLst/>
            <a:gdLst>
              <a:gd name="T0" fmla="*/ 545 w 1097"/>
              <a:gd name="T1" fmla="*/ 0 h 1104"/>
              <a:gd name="T2" fmla="*/ 1097 w 1097"/>
              <a:gd name="T3" fmla="*/ 552 h 1104"/>
              <a:gd name="T4" fmla="*/ 545 w 1097"/>
              <a:gd name="T5" fmla="*/ 1104 h 1104"/>
              <a:gd name="T6" fmla="*/ 0 w 1097"/>
              <a:gd name="T7" fmla="*/ 552 h 1104"/>
              <a:gd name="T8" fmla="*/ 545 w 1097"/>
              <a:gd name="T9" fmla="*/ 0 h 1104"/>
            </a:gdLst>
            <a:ahLst/>
            <a:cxnLst>
              <a:cxn ang="0">
                <a:pos x="T0" y="T1"/>
              </a:cxn>
              <a:cxn ang="0">
                <a:pos x="T2" y="T3"/>
              </a:cxn>
              <a:cxn ang="0">
                <a:pos x="T4" y="T5"/>
              </a:cxn>
              <a:cxn ang="0">
                <a:pos x="T6" y="T7"/>
              </a:cxn>
              <a:cxn ang="0">
                <a:pos x="T8" y="T9"/>
              </a:cxn>
            </a:cxnLst>
            <a:rect l="0" t="0" r="r" b="b"/>
            <a:pathLst>
              <a:path w="1097" h="1104">
                <a:moveTo>
                  <a:pt x="545" y="0"/>
                </a:moveTo>
                <a:lnTo>
                  <a:pt x="1097" y="552"/>
                </a:lnTo>
                <a:lnTo>
                  <a:pt x="545" y="1104"/>
                </a:lnTo>
                <a:lnTo>
                  <a:pt x="0" y="552"/>
                </a:lnTo>
                <a:lnTo>
                  <a:pt x="545" y="0"/>
                </a:lnTo>
                <a:close/>
              </a:path>
            </a:pathLst>
          </a:custGeom>
          <a:blipFill>
            <a:blip r:embed="rId3"/>
            <a:stretch>
              <a:fillRect/>
            </a:stretch>
          </a:blipFill>
          <a:ln w="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8" name="Freeform 9"/>
          <p:cNvSpPr>
            <a:spLocks/>
          </p:cNvSpPr>
          <p:nvPr/>
        </p:nvSpPr>
        <p:spPr bwMode="auto">
          <a:xfrm>
            <a:off x="4245965" y="4171809"/>
            <a:ext cx="1741488" cy="1741488"/>
          </a:xfrm>
          <a:custGeom>
            <a:avLst/>
            <a:gdLst>
              <a:gd name="T0" fmla="*/ 551 w 1097"/>
              <a:gd name="T1" fmla="*/ 0 h 1097"/>
              <a:gd name="T2" fmla="*/ 1097 w 1097"/>
              <a:gd name="T3" fmla="*/ 545 h 1097"/>
              <a:gd name="T4" fmla="*/ 551 w 1097"/>
              <a:gd name="T5" fmla="*/ 1097 h 1097"/>
              <a:gd name="T6" fmla="*/ 0 w 1097"/>
              <a:gd name="T7" fmla="*/ 545 h 1097"/>
              <a:gd name="T8" fmla="*/ 551 w 1097"/>
              <a:gd name="T9" fmla="*/ 0 h 1097"/>
            </a:gdLst>
            <a:ahLst/>
            <a:cxnLst>
              <a:cxn ang="0">
                <a:pos x="T0" y="T1"/>
              </a:cxn>
              <a:cxn ang="0">
                <a:pos x="T2" y="T3"/>
              </a:cxn>
              <a:cxn ang="0">
                <a:pos x="T4" y="T5"/>
              </a:cxn>
              <a:cxn ang="0">
                <a:pos x="T6" y="T7"/>
              </a:cxn>
              <a:cxn ang="0">
                <a:pos x="T8" y="T9"/>
              </a:cxn>
            </a:cxnLst>
            <a:rect l="0" t="0" r="r" b="b"/>
            <a:pathLst>
              <a:path w="1097" h="1097">
                <a:moveTo>
                  <a:pt x="551" y="0"/>
                </a:moveTo>
                <a:lnTo>
                  <a:pt x="1097" y="545"/>
                </a:lnTo>
                <a:lnTo>
                  <a:pt x="551" y="1097"/>
                </a:lnTo>
                <a:lnTo>
                  <a:pt x="0" y="545"/>
                </a:lnTo>
                <a:lnTo>
                  <a:pt x="551" y="0"/>
                </a:lnTo>
                <a:close/>
              </a:path>
            </a:pathLst>
          </a:custGeom>
          <a:blipFill>
            <a:blip r:embed="rId4"/>
            <a:stretch>
              <a:fillRect/>
            </a:stretch>
          </a:blipFill>
          <a:ln w="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grpSp>
        <p:nvGrpSpPr>
          <p:cNvPr id="9" name="组合 8"/>
          <p:cNvGrpSpPr/>
          <p:nvPr/>
        </p:nvGrpSpPr>
        <p:grpSpPr>
          <a:xfrm>
            <a:off x="5201640" y="3205022"/>
            <a:ext cx="1741488" cy="1741488"/>
            <a:chOff x="5219700" y="2901951"/>
            <a:chExt cx="1741488" cy="1741488"/>
          </a:xfrm>
        </p:grpSpPr>
        <p:sp>
          <p:nvSpPr>
            <p:cNvPr id="10" name="Freeform 6"/>
            <p:cNvSpPr>
              <a:spLocks/>
            </p:cNvSpPr>
            <p:nvPr/>
          </p:nvSpPr>
          <p:spPr bwMode="auto">
            <a:xfrm>
              <a:off x="5219700" y="2901951"/>
              <a:ext cx="1741488" cy="1741488"/>
            </a:xfrm>
            <a:custGeom>
              <a:avLst/>
              <a:gdLst>
                <a:gd name="T0" fmla="*/ 552 w 1097"/>
                <a:gd name="T1" fmla="*/ 0 h 1097"/>
                <a:gd name="T2" fmla="*/ 1097 w 1097"/>
                <a:gd name="T3" fmla="*/ 546 h 1097"/>
                <a:gd name="T4" fmla="*/ 552 w 1097"/>
                <a:gd name="T5" fmla="*/ 1097 h 1097"/>
                <a:gd name="T6" fmla="*/ 0 w 1097"/>
                <a:gd name="T7" fmla="*/ 546 h 1097"/>
                <a:gd name="T8" fmla="*/ 552 w 1097"/>
                <a:gd name="T9" fmla="*/ 0 h 1097"/>
              </a:gdLst>
              <a:ahLst/>
              <a:cxnLst>
                <a:cxn ang="0">
                  <a:pos x="T0" y="T1"/>
                </a:cxn>
                <a:cxn ang="0">
                  <a:pos x="T2" y="T3"/>
                </a:cxn>
                <a:cxn ang="0">
                  <a:pos x="T4" y="T5"/>
                </a:cxn>
                <a:cxn ang="0">
                  <a:pos x="T6" y="T7"/>
                </a:cxn>
                <a:cxn ang="0">
                  <a:pos x="T8" y="T9"/>
                </a:cxn>
              </a:cxnLst>
              <a:rect l="0" t="0" r="r" b="b"/>
              <a:pathLst>
                <a:path w="1097" h="1097">
                  <a:moveTo>
                    <a:pt x="552" y="0"/>
                  </a:moveTo>
                  <a:lnTo>
                    <a:pt x="1097" y="546"/>
                  </a:lnTo>
                  <a:lnTo>
                    <a:pt x="552" y="1097"/>
                  </a:lnTo>
                  <a:lnTo>
                    <a:pt x="0" y="546"/>
                  </a:lnTo>
                  <a:lnTo>
                    <a:pt x="552" y="0"/>
                  </a:ln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11" name="Freeform 89"/>
            <p:cNvSpPr>
              <a:spLocks noEditPoints="1"/>
            </p:cNvSpPr>
            <p:nvPr/>
          </p:nvSpPr>
          <p:spPr bwMode="auto">
            <a:xfrm>
              <a:off x="5860648" y="3358538"/>
              <a:ext cx="459592" cy="443178"/>
            </a:xfrm>
            <a:custGeom>
              <a:avLst/>
              <a:gdLst>
                <a:gd name="T0" fmla="*/ 59 w 83"/>
                <a:gd name="T1" fmla="*/ 57 h 80"/>
                <a:gd name="T2" fmla="*/ 83 w 83"/>
                <a:gd name="T3" fmla="*/ 39 h 80"/>
                <a:gd name="T4" fmla="*/ 53 w 83"/>
                <a:gd name="T5" fmla="*/ 80 h 80"/>
                <a:gd name="T6" fmla="*/ 44 w 83"/>
                <a:gd name="T7" fmla="*/ 0 h 80"/>
                <a:gd name="T8" fmla="*/ 31 w 83"/>
                <a:gd name="T9" fmla="*/ 1 h 80"/>
                <a:gd name="T10" fmla="*/ 31 w 83"/>
                <a:gd name="T11" fmla="*/ 1 h 80"/>
                <a:gd name="T12" fmla="*/ 15 w 83"/>
                <a:gd name="T13" fmla="*/ 8 h 80"/>
                <a:gd name="T14" fmla="*/ 4 w 83"/>
                <a:gd name="T15" fmla="*/ 22 h 80"/>
                <a:gd name="T16" fmla="*/ 0 w 83"/>
                <a:gd name="T17" fmla="*/ 34 h 80"/>
                <a:gd name="T18" fmla="*/ 0 w 83"/>
                <a:gd name="T19" fmla="*/ 34 h 80"/>
                <a:gd name="T20" fmla="*/ 1 w 83"/>
                <a:gd name="T21" fmla="*/ 47 h 80"/>
                <a:gd name="T22" fmla="*/ 34 w 83"/>
                <a:gd name="T23" fmla="*/ 78 h 80"/>
                <a:gd name="T24" fmla="*/ 34 w 83"/>
                <a:gd name="T25" fmla="*/ 78 h 80"/>
                <a:gd name="T26" fmla="*/ 27 w 83"/>
                <a:gd name="T27" fmla="*/ 62 h 80"/>
                <a:gd name="T28" fmla="*/ 42 w 83"/>
                <a:gd name="T29" fmla="*/ 56 h 80"/>
                <a:gd name="T30" fmla="*/ 57 w 83"/>
                <a:gd name="T31" fmla="*/ 43 h 80"/>
                <a:gd name="T32" fmla="*/ 62 w 83"/>
                <a:gd name="T33" fmla="*/ 50 h 80"/>
                <a:gd name="T34" fmla="*/ 70 w 83"/>
                <a:gd name="T35" fmla="*/ 43 h 80"/>
                <a:gd name="T36" fmla="*/ 70 w 83"/>
                <a:gd name="T37" fmla="*/ 43 h 80"/>
                <a:gd name="T38" fmla="*/ 68 w 83"/>
                <a:gd name="T39" fmla="*/ 51 h 80"/>
                <a:gd name="T40" fmla="*/ 63 w 83"/>
                <a:gd name="T41" fmla="*/ 57 h 80"/>
                <a:gd name="T42" fmla="*/ 78 w 83"/>
                <a:gd name="T43" fmla="*/ 39 h 80"/>
                <a:gd name="T44" fmla="*/ 77 w 83"/>
                <a:gd name="T45" fmla="*/ 31 h 80"/>
                <a:gd name="T46" fmla="*/ 77 w 83"/>
                <a:gd name="T47" fmla="*/ 31 h 80"/>
                <a:gd name="T48" fmla="*/ 57 w 83"/>
                <a:gd name="T49" fmla="*/ 4 h 80"/>
                <a:gd name="T50" fmla="*/ 57 w 83"/>
                <a:gd name="T51" fmla="*/ 4 h 80"/>
                <a:gd name="T52" fmla="*/ 44 w 83"/>
                <a:gd name="T53" fmla="*/ 0 h 80"/>
                <a:gd name="T54" fmla="*/ 70 w 83"/>
                <a:gd name="T55" fmla="*/ 37 h 80"/>
                <a:gd name="T56" fmla="*/ 62 w 83"/>
                <a:gd name="T57" fmla="*/ 26 h 80"/>
                <a:gd name="T58" fmla="*/ 70 w 83"/>
                <a:gd name="T59" fmla="*/ 32 h 80"/>
                <a:gd name="T60" fmla="*/ 70 w 83"/>
                <a:gd name="T61" fmla="*/ 33 h 80"/>
                <a:gd name="T62" fmla="*/ 65 w 83"/>
                <a:gd name="T63" fmla="*/ 21 h 80"/>
                <a:gd name="T64" fmla="*/ 59 w 83"/>
                <a:gd name="T65" fmla="*/ 15 h 80"/>
                <a:gd name="T66" fmla="*/ 64 w 83"/>
                <a:gd name="T67" fmla="*/ 20 h 80"/>
                <a:gd name="T68" fmla="*/ 52 w 83"/>
                <a:gd name="T69" fmla="*/ 10 h 80"/>
                <a:gd name="T70" fmla="*/ 42 w 83"/>
                <a:gd name="T71" fmla="*/ 17 h 80"/>
                <a:gd name="T72" fmla="*/ 43 w 83"/>
                <a:gd name="T73" fmla="*/ 8 h 80"/>
                <a:gd name="T74" fmla="*/ 47 w 83"/>
                <a:gd name="T75" fmla="*/ 9 h 80"/>
                <a:gd name="T76" fmla="*/ 37 w 83"/>
                <a:gd name="T77" fmla="*/ 8 h 80"/>
                <a:gd name="T78" fmla="*/ 25 w 83"/>
                <a:gd name="T79" fmla="*/ 18 h 80"/>
                <a:gd name="T80" fmla="*/ 32 w 83"/>
                <a:gd name="T81" fmla="*/ 9 h 80"/>
                <a:gd name="T82" fmla="*/ 32 w 83"/>
                <a:gd name="T83" fmla="*/ 9 h 80"/>
                <a:gd name="T84" fmla="*/ 21 w 83"/>
                <a:gd name="T85" fmla="*/ 13 h 80"/>
                <a:gd name="T86" fmla="*/ 13 w 83"/>
                <a:gd name="T87" fmla="*/ 21 h 80"/>
                <a:gd name="T88" fmla="*/ 20 w 83"/>
                <a:gd name="T89" fmla="*/ 14 h 80"/>
                <a:gd name="T90" fmla="*/ 9 w 83"/>
                <a:gd name="T91" fmla="*/ 29 h 80"/>
                <a:gd name="T92" fmla="*/ 17 w 83"/>
                <a:gd name="T93" fmla="*/ 37 h 80"/>
                <a:gd name="T94" fmla="*/ 8 w 83"/>
                <a:gd name="T95" fmla="*/ 37 h 80"/>
                <a:gd name="T96" fmla="*/ 8 w 83"/>
                <a:gd name="T97" fmla="*/ 35 h 80"/>
                <a:gd name="T98" fmla="*/ 9 w 83"/>
                <a:gd name="T99" fmla="*/ 31 h 80"/>
                <a:gd name="T100" fmla="*/ 8 w 83"/>
                <a:gd name="T101" fmla="*/ 43 h 80"/>
                <a:gd name="T102" fmla="*/ 19 w 83"/>
                <a:gd name="T103" fmla="*/ 54 h 80"/>
                <a:gd name="T104" fmla="*/ 8 w 83"/>
                <a:gd name="T105" fmla="*/ 43 h 80"/>
                <a:gd name="T106" fmla="*/ 20 w 83"/>
                <a:gd name="T107" fmla="*/ 60 h 80"/>
                <a:gd name="T108" fmla="*/ 17 w 83"/>
                <a:gd name="T109" fmla="*/ 62 h 80"/>
                <a:gd name="T110" fmla="*/ 37 w 83"/>
                <a:gd name="T111" fmla="*/ 57 h 80"/>
                <a:gd name="T112" fmla="*/ 23 w 83"/>
                <a:gd name="T113" fmla="*/ 43 h 80"/>
                <a:gd name="T114" fmla="*/ 37 w 83"/>
                <a:gd name="T115" fmla="*/ 57 h 80"/>
                <a:gd name="T116" fmla="*/ 56 w 83"/>
                <a:gd name="T117" fmla="*/ 24 h 80"/>
                <a:gd name="T118" fmla="*/ 42 w 83"/>
                <a:gd name="T119" fmla="*/ 37 h 80"/>
                <a:gd name="T120" fmla="*/ 24 w 83"/>
                <a:gd name="T121" fmla="*/ 24 h 80"/>
                <a:gd name="T122" fmla="*/ 37 w 83"/>
                <a:gd name="T123" fmla="*/ 37 h 80"/>
                <a:gd name="T124" fmla="*/ 24 w 83"/>
                <a:gd name="T1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80">
                  <a:moveTo>
                    <a:pt x="36" y="63"/>
                  </a:moveTo>
                  <a:cubicBezTo>
                    <a:pt x="59" y="57"/>
                    <a:pt x="59" y="57"/>
                    <a:pt x="59" y="57"/>
                  </a:cubicBezTo>
                  <a:cubicBezTo>
                    <a:pt x="57" y="62"/>
                    <a:pt x="57" y="62"/>
                    <a:pt x="57" y="62"/>
                  </a:cubicBezTo>
                  <a:cubicBezTo>
                    <a:pt x="70" y="63"/>
                    <a:pt x="82" y="56"/>
                    <a:pt x="83" y="39"/>
                  </a:cubicBezTo>
                  <a:cubicBezTo>
                    <a:pt x="83" y="59"/>
                    <a:pt x="72" y="75"/>
                    <a:pt x="54" y="75"/>
                  </a:cubicBezTo>
                  <a:cubicBezTo>
                    <a:pt x="53" y="80"/>
                    <a:pt x="53" y="80"/>
                    <a:pt x="53" y="80"/>
                  </a:cubicBezTo>
                  <a:cubicBezTo>
                    <a:pt x="36" y="63"/>
                    <a:pt x="36" y="63"/>
                    <a:pt x="36" y="63"/>
                  </a:cubicBezTo>
                  <a:close/>
                  <a:moveTo>
                    <a:pt x="44" y="0"/>
                  </a:moveTo>
                  <a:cubicBezTo>
                    <a:pt x="40" y="0"/>
                    <a:pt x="35" y="0"/>
                    <a:pt x="31" y="1"/>
                  </a:cubicBezTo>
                  <a:cubicBezTo>
                    <a:pt x="31" y="1"/>
                    <a:pt x="31" y="1"/>
                    <a:pt x="31" y="1"/>
                  </a:cubicBezTo>
                  <a:cubicBezTo>
                    <a:pt x="31" y="1"/>
                    <a:pt x="31" y="1"/>
                    <a:pt x="31" y="1"/>
                  </a:cubicBezTo>
                  <a:cubicBezTo>
                    <a:pt x="31" y="1"/>
                    <a:pt x="31" y="1"/>
                    <a:pt x="31" y="1"/>
                  </a:cubicBezTo>
                  <a:cubicBezTo>
                    <a:pt x="31" y="1"/>
                    <a:pt x="31" y="1"/>
                    <a:pt x="31" y="1"/>
                  </a:cubicBezTo>
                  <a:cubicBezTo>
                    <a:pt x="25" y="2"/>
                    <a:pt x="20" y="5"/>
                    <a:pt x="15" y="8"/>
                  </a:cubicBezTo>
                  <a:cubicBezTo>
                    <a:pt x="11" y="12"/>
                    <a:pt x="7" y="16"/>
                    <a:pt x="4" y="21"/>
                  </a:cubicBezTo>
                  <a:cubicBezTo>
                    <a:pt x="4" y="22"/>
                    <a:pt x="4" y="22"/>
                    <a:pt x="4" y="22"/>
                  </a:cubicBezTo>
                  <a:cubicBezTo>
                    <a:pt x="4" y="22"/>
                    <a:pt x="4" y="22"/>
                    <a:pt x="4" y="22"/>
                  </a:cubicBezTo>
                  <a:cubicBezTo>
                    <a:pt x="2" y="26"/>
                    <a:pt x="1" y="30"/>
                    <a:pt x="0" y="34"/>
                  </a:cubicBezTo>
                  <a:cubicBezTo>
                    <a:pt x="0" y="34"/>
                    <a:pt x="0" y="34"/>
                    <a:pt x="0" y="34"/>
                  </a:cubicBezTo>
                  <a:cubicBezTo>
                    <a:pt x="0" y="34"/>
                    <a:pt x="0" y="34"/>
                    <a:pt x="0" y="34"/>
                  </a:cubicBezTo>
                  <a:cubicBezTo>
                    <a:pt x="0" y="39"/>
                    <a:pt x="0" y="43"/>
                    <a:pt x="0" y="47"/>
                  </a:cubicBezTo>
                  <a:cubicBezTo>
                    <a:pt x="1" y="47"/>
                    <a:pt x="1" y="47"/>
                    <a:pt x="1" y="47"/>
                  </a:cubicBezTo>
                  <a:cubicBezTo>
                    <a:pt x="2" y="55"/>
                    <a:pt x="6" y="62"/>
                    <a:pt x="11" y="67"/>
                  </a:cubicBezTo>
                  <a:cubicBezTo>
                    <a:pt x="17" y="73"/>
                    <a:pt x="25" y="77"/>
                    <a:pt x="34" y="78"/>
                  </a:cubicBezTo>
                  <a:cubicBezTo>
                    <a:pt x="34" y="78"/>
                    <a:pt x="34" y="78"/>
                    <a:pt x="34" y="78"/>
                  </a:cubicBezTo>
                  <a:cubicBezTo>
                    <a:pt x="34" y="78"/>
                    <a:pt x="34" y="78"/>
                    <a:pt x="34" y="78"/>
                  </a:cubicBezTo>
                  <a:cubicBezTo>
                    <a:pt x="37" y="79"/>
                    <a:pt x="40" y="79"/>
                    <a:pt x="42" y="78"/>
                  </a:cubicBezTo>
                  <a:cubicBezTo>
                    <a:pt x="27" y="62"/>
                    <a:pt x="27" y="62"/>
                    <a:pt x="27" y="62"/>
                  </a:cubicBezTo>
                  <a:cubicBezTo>
                    <a:pt x="26" y="60"/>
                    <a:pt x="26" y="60"/>
                    <a:pt x="26" y="60"/>
                  </a:cubicBezTo>
                  <a:cubicBezTo>
                    <a:pt x="42" y="56"/>
                    <a:pt x="42" y="56"/>
                    <a:pt x="42" y="56"/>
                  </a:cubicBezTo>
                  <a:cubicBezTo>
                    <a:pt x="42" y="43"/>
                    <a:pt x="42" y="43"/>
                    <a:pt x="42" y="43"/>
                  </a:cubicBezTo>
                  <a:cubicBezTo>
                    <a:pt x="57" y="43"/>
                    <a:pt x="57" y="43"/>
                    <a:pt x="57" y="43"/>
                  </a:cubicBezTo>
                  <a:cubicBezTo>
                    <a:pt x="57" y="46"/>
                    <a:pt x="57" y="49"/>
                    <a:pt x="56" y="52"/>
                  </a:cubicBezTo>
                  <a:cubicBezTo>
                    <a:pt x="62" y="50"/>
                    <a:pt x="62" y="50"/>
                    <a:pt x="62" y="50"/>
                  </a:cubicBezTo>
                  <a:cubicBezTo>
                    <a:pt x="62" y="48"/>
                    <a:pt x="62" y="45"/>
                    <a:pt x="63" y="43"/>
                  </a:cubicBezTo>
                  <a:cubicBezTo>
                    <a:pt x="70" y="43"/>
                    <a:pt x="70" y="43"/>
                    <a:pt x="70" y="43"/>
                  </a:cubicBezTo>
                  <a:cubicBezTo>
                    <a:pt x="70" y="43"/>
                    <a:pt x="70" y="43"/>
                    <a:pt x="70" y="43"/>
                  </a:cubicBezTo>
                  <a:cubicBezTo>
                    <a:pt x="70" y="43"/>
                    <a:pt x="70" y="43"/>
                    <a:pt x="70" y="43"/>
                  </a:cubicBezTo>
                  <a:cubicBezTo>
                    <a:pt x="70" y="44"/>
                    <a:pt x="70" y="46"/>
                    <a:pt x="69" y="47"/>
                  </a:cubicBezTo>
                  <a:cubicBezTo>
                    <a:pt x="69" y="49"/>
                    <a:pt x="69" y="50"/>
                    <a:pt x="68" y="51"/>
                  </a:cubicBezTo>
                  <a:cubicBezTo>
                    <a:pt x="67" y="52"/>
                    <a:pt x="65" y="52"/>
                    <a:pt x="64" y="53"/>
                  </a:cubicBezTo>
                  <a:cubicBezTo>
                    <a:pt x="63" y="57"/>
                    <a:pt x="63" y="57"/>
                    <a:pt x="63" y="57"/>
                  </a:cubicBezTo>
                  <a:cubicBezTo>
                    <a:pt x="69" y="56"/>
                    <a:pt x="73" y="53"/>
                    <a:pt x="75" y="48"/>
                  </a:cubicBezTo>
                  <a:cubicBezTo>
                    <a:pt x="77" y="45"/>
                    <a:pt x="77" y="42"/>
                    <a:pt x="78" y="39"/>
                  </a:cubicBezTo>
                  <a:cubicBezTo>
                    <a:pt x="78" y="35"/>
                    <a:pt x="78" y="35"/>
                    <a:pt x="78" y="35"/>
                  </a:cubicBezTo>
                  <a:cubicBezTo>
                    <a:pt x="78" y="34"/>
                    <a:pt x="78" y="33"/>
                    <a:pt x="77" y="31"/>
                  </a:cubicBezTo>
                  <a:cubicBezTo>
                    <a:pt x="77" y="31"/>
                    <a:pt x="77" y="31"/>
                    <a:pt x="77" y="31"/>
                  </a:cubicBezTo>
                  <a:cubicBezTo>
                    <a:pt x="77" y="31"/>
                    <a:pt x="77" y="31"/>
                    <a:pt x="77" y="31"/>
                  </a:cubicBezTo>
                  <a:cubicBezTo>
                    <a:pt x="76" y="25"/>
                    <a:pt x="74" y="20"/>
                    <a:pt x="70" y="15"/>
                  </a:cubicBezTo>
                  <a:cubicBezTo>
                    <a:pt x="67" y="11"/>
                    <a:pt x="62" y="7"/>
                    <a:pt x="57" y="4"/>
                  </a:cubicBezTo>
                  <a:cubicBezTo>
                    <a:pt x="57" y="4"/>
                    <a:pt x="57" y="4"/>
                    <a:pt x="57" y="4"/>
                  </a:cubicBezTo>
                  <a:cubicBezTo>
                    <a:pt x="57" y="4"/>
                    <a:pt x="57" y="4"/>
                    <a:pt x="57" y="4"/>
                  </a:cubicBezTo>
                  <a:cubicBezTo>
                    <a:pt x="53" y="2"/>
                    <a:pt x="49" y="1"/>
                    <a:pt x="44" y="0"/>
                  </a:cubicBezTo>
                  <a:cubicBezTo>
                    <a:pt x="44" y="0"/>
                    <a:pt x="44" y="0"/>
                    <a:pt x="44" y="0"/>
                  </a:cubicBezTo>
                  <a:cubicBezTo>
                    <a:pt x="44" y="0"/>
                    <a:pt x="44" y="0"/>
                    <a:pt x="44" y="0"/>
                  </a:cubicBezTo>
                  <a:close/>
                  <a:moveTo>
                    <a:pt x="70" y="37"/>
                  </a:moveTo>
                  <a:cubicBezTo>
                    <a:pt x="63" y="37"/>
                    <a:pt x="63" y="37"/>
                    <a:pt x="63" y="37"/>
                  </a:cubicBezTo>
                  <a:cubicBezTo>
                    <a:pt x="63" y="34"/>
                    <a:pt x="62" y="30"/>
                    <a:pt x="62" y="26"/>
                  </a:cubicBezTo>
                  <a:cubicBezTo>
                    <a:pt x="64" y="27"/>
                    <a:pt x="66" y="27"/>
                    <a:pt x="68" y="28"/>
                  </a:cubicBezTo>
                  <a:cubicBezTo>
                    <a:pt x="69" y="29"/>
                    <a:pt x="69" y="31"/>
                    <a:pt x="70" y="32"/>
                  </a:cubicBezTo>
                  <a:cubicBezTo>
                    <a:pt x="70" y="32"/>
                    <a:pt x="70" y="32"/>
                    <a:pt x="70" y="32"/>
                  </a:cubicBezTo>
                  <a:cubicBezTo>
                    <a:pt x="70" y="33"/>
                    <a:pt x="70" y="33"/>
                    <a:pt x="70" y="33"/>
                  </a:cubicBezTo>
                  <a:cubicBezTo>
                    <a:pt x="70" y="34"/>
                    <a:pt x="70" y="36"/>
                    <a:pt x="70" y="37"/>
                  </a:cubicBezTo>
                  <a:close/>
                  <a:moveTo>
                    <a:pt x="65" y="21"/>
                  </a:moveTo>
                  <a:cubicBezTo>
                    <a:pt x="63" y="21"/>
                    <a:pt x="62" y="20"/>
                    <a:pt x="61" y="20"/>
                  </a:cubicBezTo>
                  <a:cubicBezTo>
                    <a:pt x="60" y="18"/>
                    <a:pt x="60" y="17"/>
                    <a:pt x="59" y="15"/>
                  </a:cubicBezTo>
                  <a:cubicBezTo>
                    <a:pt x="60" y="16"/>
                    <a:pt x="61" y="16"/>
                    <a:pt x="61" y="17"/>
                  </a:cubicBezTo>
                  <a:cubicBezTo>
                    <a:pt x="62" y="18"/>
                    <a:pt x="63" y="19"/>
                    <a:pt x="64" y="20"/>
                  </a:cubicBezTo>
                  <a:cubicBezTo>
                    <a:pt x="64" y="20"/>
                    <a:pt x="65" y="21"/>
                    <a:pt x="65" y="21"/>
                  </a:cubicBezTo>
                  <a:close/>
                  <a:moveTo>
                    <a:pt x="52" y="10"/>
                  </a:moveTo>
                  <a:cubicBezTo>
                    <a:pt x="53" y="13"/>
                    <a:pt x="54" y="16"/>
                    <a:pt x="55" y="19"/>
                  </a:cubicBezTo>
                  <a:cubicBezTo>
                    <a:pt x="50" y="18"/>
                    <a:pt x="46" y="17"/>
                    <a:pt x="42" y="17"/>
                  </a:cubicBezTo>
                  <a:cubicBezTo>
                    <a:pt x="42" y="8"/>
                    <a:pt x="42" y="8"/>
                    <a:pt x="42" y="8"/>
                  </a:cubicBezTo>
                  <a:cubicBezTo>
                    <a:pt x="42" y="8"/>
                    <a:pt x="43" y="8"/>
                    <a:pt x="43" y="8"/>
                  </a:cubicBezTo>
                  <a:cubicBezTo>
                    <a:pt x="43" y="8"/>
                    <a:pt x="43" y="8"/>
                    <a:pt x="43" y="8"/>
                  </a:cubicBezTo>
                  <a:cubicBezTo>
                    <a:pt x="44" y="8"/>
                    <a:pt x="46" y="9"/>
                    <a:pt x="47" y="9"/>
                  </a:cubicBezTo>
                  <a:cubicBezTo>
                    <a:pt x="49" y="9"/>
                    <a:pt x="50" y="10"/>
                    <a:pt x="52" y="10"/>
                  </a:cubicBezTo>
                  <a:close/>
                  <a:moveTo>
                    <a:pt x="37" y="8"/>
                  </a:moveTo>
                  <a:cubicBezTo>
                    <a:pt x="37" y="17"/>
                    <a:pt x="37" y="17"/>
                    <a:pt x="37" y="17"/>
                  </a:cubicBezTo>
                  <a:cubicBezTo>
                    <a:pt x="33" y="17"/>
                    <a:pt x="29" y="17"/>
                    <a:pt x="25" y="18"/>
                  </a:cubicBezTo>
                  <a:cubicBezTo>
                    <a:pt x="26" y="15"/>
                    <a:pt x="27" y="12"/>
                    <a:pt x="29" y="10"/>
                  </a:cubicBezTo>
                  <a:cubicBezTo>
                    <a:pt x="30" y="9"/>
                    <a:pt x="31" y="9"/>
                    <a:pt x="32" y="9"/>
                  </a:cubicBezTo>
                  <a:cubicBezTo>
                    <a:pt x="32" y="9"/>
                    <a:pt x="32" y="9"/>
                    <a:pt x="32" y="9"/>
                  </a:cubicBezTo>
                  <a:cubicBezTo>
                    <a:pt x="32" y="9"/>
                    <a:pt x="32" y="9"/>
                    <a:pt x="32" y="9"/>
                  </a:cubicBezTo>
                  <a:cubicBezTo>
                    <a:pt x="34" y="8"/>
                    <a:pt x="35" y="8"/>
                    <a:pt x="37" y="8"/>
                  </a:cubicBezTo>
                  <a:close/>
                  <a:moveTo>
                    <a:pt x="21" y="13"/>
                  </a:moveTo>
                  <a:cubicBezTo>
                    <a:pt x="21" y="15"/>
                    <a:pt x="20" y="17"/>
                    <a:pt x="19" y="19"/>
                  </a:cubicBezTo>
                  <a:cubicBezTo>
                    <a:pt x="17" y="20"/>
                    <a:pt x="15" y="20"/>
                    <a:pt x="13" y="21"/>
                  </a:cubicBezTo>
                  <a:cubicBezTo>
                    <a:pt x="14" y="20"/>
                    <a:pt x="16" y="18"/>
                    <a:pt x="17" y="17"/>
                  </a:cubicBezTo>
                  <a:cubicBezTo>
                    <a:pt x="18" y="16"/>
                    <a:pt x="19" y="15"/>
                    <a:pt x="20" y="14"/>
                  </a:cubicBezTo>
                  <a:cubicBezTo>
                    <a:pt x="20" y="14"/>
                    <a:pt x="21" y="14"/>
                    <a:pt x="21" y="13"/>
                  </a:cubicBezTo>
                  <a:close/>
                  <a:moveTo>
                    <a:pt x="9" y="29"/>
                  </a:moveTo>
                  <a:cubicBezTo>
                    <a:pt x="12" y="27"/>
                    <a:pt x="15" y="26"/>
                    <a:pt x="18" y="25"/>
                  </a:cubicBezTo>
                  <a:cubicBezTo>
                    <a:pt x="17" y="29"/>
                    <a:pt x="17" y="33"/>
                    <a:pt x="17" y="37"/>
                  </a:cubicBezTo>
                  <a:cubicBezTo>
                    <a:pt x="8" y="37"/>
                    <a:pt x="8" y="37"/>
                    <a:pt x="8" y="37"/>
                  </a:cubicBezTo>
                  <a:cubicBezTo>
                    <a:pt x="8" y="37"/>
                    <a:pt x="8" y="37"/>
                    <a:pt x="8" y="37"/>
                  </a:cubicBezTo>
                  <a:cubicBezTo>
                    <a:pt x="8" y="37"/>
                    <a:pt x="8" y="37"/>
                    <a:pt x="8" y="37"/>
                  </a:cubicBezTo>
                  <a:cubicBezTo>
                    <a:pt x="8" y="36"/>
                    <a:pt x="8" y="36"/>
                    <a:pt x="8" y="35"/>
                  </a:cubicBezTo>
                  <a:cubicBezTo>
                    <a:pt x="8" y="35"/>
                    <a:pt x="8" y="35"/>
                    <a:pt x="8" y="35"/>
                  </a:cubicBezTo>
                  <a:cubicBezTo>
                    <a:pt x="8" y="34"/>
                    <a:pt x="8" y="32"/>
                    <a:pt x="9" y="31"/>
                  </a:cubicBezTo>
                  <a:cubicBezTo>
                    <a:pt x="9" y="30"/>
                    <a:pt x="9" y="29"/>
                    <a:pt x="9" y="29"/>
                  </a:cubicBezTo>
                  <a:close/>
                  <a:moveTo>
                    <a:pt x="8" y="43"/>
                  </a:moveTo>
                  <a:cubicBezTo>
                    <a:pt x="17" y="43"/>
                    <a:pt x="17" y="43"/>
                    <a:pt x="17" y="43"/>
                  </a:cubicBezTo>
                  <a:cubicBezTo>
                    <a:pt x="18" y="47"/>
                    <a:pt x="18" y="50"/>
                    <a:pt x="19" y="54"/>
                  </a:cubicBezTo>
                  <a:cubicBezTo>
                    <a:pt x="16" y="53"/>
                    <a:pt x="13" y="52"/>
                    <a:pt x="10" y="51"/>
                  </a:cubicBezTo>
                  <a:cubicBezTo>
                    <a:pt x="9" y="48"/>
                    <a:pt x="8" y="46"/>
                    <a:pt x="8" y="43"/>
                  </a:cubicBezTo>
                  <a:close/>
                  <a:moveTo>
                    <a:pt x="14" y="59"/>
                  </a:moveTo>
                  <a:cubicBezTo>
                    <a:pt x="16" y="59"/>
                    <a:pt x="18" y="60"/>
                    <a:pt x="20" y="60"/>
                  </a:cubicBezTo>
                  <a:cubicBezTo>
                    <a:pt x="21" y="62"/>
                    <a:pt x="21" y="64"/>
                    <a:pt x="22" y="66"/>
                  </a:cubicBezTo>
                  <a:cubicBezTo>
                    <a:pt x="20" y="64"/>
                    <a:pt x="18" y="63"/>
                    <a:pt x="17" y="62"/>
                  </a:cubicBezTo>
                  <a:cubicBezTo>
                    <a:pt x="16" y="61"/>
                    <a:pt x="15" y="60"/>
                    <a:pt x="14" y="59"/>
                  </a:cubicBezTo>
                  <a:close/>
                  <a:moveTo>
                    <a:pt x="37" y="57"/>
                  </a:moveTo>
                  <a:cubicBezTo>
                    <a:pt x="37" y="43"/>
                    <a:pt x="37" y="43"/>
                    <a:pt x="37" y="43"/>
                  </a:cubicBezTo>
                  <a:cubicBezTo>
                    <a:pt x="23" y="43"/>
                    <a:pt x="23" y="43"/>
                    <a:pt x="23" y="43"/>
                  </a:cubicBezTo>
                  <a:cubicBezTo>
                    <a:pt x="23" y="47"/>
                    <a:pt x="24" y="51"/>
                    <a:pt x="25" y="56"/>
                  </a:cubicBezTo>
                  <a:cubicBezTo>
                    <a:pt x="29" y="57"/>
                    <a:pt x="33" y="57"/>
                    <a:pt x="37" y="57"/>
                  </a:cubicBezTo>
                  <a:close/>
                  <a:moveTo>
                    <a:pt x="42" y="22"/>
                  </a:moveTo>
                  <a:cubicBezTo>
                    <a:pt x="47" y="23"/>
                    <a:pt x="51" y="23"/>
                    <a:pt x="56" y="24"/>
                  </a:cubicBezTo>
                  <a:cubicBezTo>
                    <a:pt x="57" y="29"/>
                    <a:pt x="57" y="33"/>
                    <a:pt x="57" y="37"/>
                  </a:cubicBezTo>
                  <a:cubicBezTo>
                    <a:pt x="42" y="37"/>
                    <a:pt x="42" y="37"/>
                    <a:pt x="42" y="37"/>
                  </a:cubicBezTo>
                  <a:cubicBezTo>
                    <a:pt x="42" y="22"/>
                    <a:pt x="42" y="22"/>
                    <a:pt x="42" y="22"/>
                  </a:cubicBezTo>
                  <a:close/>
                  <a:moveTo>
                    <a:pt x="24" y="24"/>
                  </a:moveTo>
                  <a:cubicBezTo>
                    <a:pt x="28" y="23"/>
                    <a:pt x="32" y="22"/>
                    <a:pt x="37" y="22"/>
                  </a:cubicBezTo>
                  <a:cubicBezTo>
                    <a:pt x="37" y="37"/>
                    <a:pt x="37" y="37"/>
                    <a:pt x="37" y="37"/>
                  </a:cubicBezTo>
                  <a:cubicBezTo>
                    <a:pt x="23" y="37"/>
                    <a:pt x="23" y="37"/>
                    <a:pt x="23" y="37"/>
                  </a:cubicBezTo>
                  <a:cubicBezTo>
                    <a:pt x="23" y="33"/>
                    <a:pt x="23" y="28"/>
                    <a:pt x="24"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12" name="TextBox 54"/>
            <p:cNvSpPr txBox="1"/>
            <p:nvPr/>
          </p:nvSpPr>
          <p:spPr>
            <a:xfrm>
              <a:off x="5587742" y="3839806"/>
              <a:ext cx="1005403" cy="338554"/>
            </a:xfrm>
            <a:prstGeom prst="rect">
              <a:avLst/>
            </a:prstGeom>
            <a:noFill/>
          </p:spPr>
          <p:txBody>
            <a:bodyPr wrap="none" rtlCol="0">
              <a:spAutoFit/>
            </a:bodyPr>
            <a:lstStyle/>
            <a:p>
              <a:pPr algn="ctr"/>
              <a:r>
                <a:rPr lang="zh-CN" altLang="en-US" sz="1600" b="1" dirty="0">
                  <a:solidFill>
                    <a:schemeClr val="bg1"/>
                  </a:solidFill>
                  <a:latin typeface="方正姚体" panose="02010601030101010101" pitchFamily="2" charset="-122"/>
                  <a:ea typeface="方正姚体" panose="02010601030101010101" pitchFamily="2" charset="-122"/>
                </a:rPr>
                <a:t>添加标题</a:t>
              </a:r>
            </a:p>
          </p:txBody>
        </p:sp>
      </p:grpSp>
      <p:grpSp>
        <p:nvGrpSpPr>
          <p:cNvPr id="13" name="组合 12"/>
          <p:cNvGrpSpPr/>
          <p:nvPr/>
        </p:nvGrpSpPr>
        <p:grpSpPr>
          <a:xfrm>
            <a:off x="4245965" y="2228709"/>
            <a:ext cx="1741488" cy="1752600"/>
            <a:chOff x="4264025" y="1925638"/>
            <a:chExt cx="1741488" cy="1752600"/>
          </a:xfrm>
        </p:grpSpPr>
        <p:sp>
          <p:nvSpPr>
            <p:cNvPr id="14" name="Freeform 7"/>
            <p:cNvSpPr>
              <a:spLocks/>
            </p:cNvSpPr>
            <p:nvPr/>
          </p:nvSpPr>
          <p:spPr bwMode="auto">
            <a:xfrm>
              <a:off x="4264025" y="1925638"/>
              <a:ext cx="1741488" cy="1752600"/>
            </a:xfrm>
            <a:custGeom>
              <a:avLst/>
              <a:gdLst>
                <a:gd name="T0" fmla="*/ 551 w 1097"/>
                <a:gd name="T1" fmla="*/ 0 h 1104"/>
                <a:gd name="T2" fmla="*/ 1097 w 1097"/>
                <a:gd name="T3" fmla="*/ 552 h 1104"/>
                <a:gd name="T4" fmla="*/ 551 w 1097"/>
                <a:gd name="T5" fmla="*/ 1104 h 1104"/>
                <a:gd name="T6" fmla="*/ 0 w 1097"/>
                <a:gd name="T7" fmla="*/ 552 h 1104"/>
                <a:gd name="T8" fmla="*/ 551 w 1097"/>
                <a:gd name="T9" fmla="*/ 0 h 1104"/>
              </a:gdLst>
              <a:ahLst/>
              <a:cxnLst>
                <a:cxn ang="0">
                  <a:pos x="T0" y="T1"/>
                </a:cxn>
                <a:cxn ang="0">
                  <a:pos x="T2" y="T3"/>
                </a:cxn>
                <a:cxn ang="0">
                  <a:pos x="T4" y="T5"/>
                </a:cxn>
                <a:cxn ang="0">
                  <a:pos x="T6" y="T7"/>
                </a:cxn>
                <a:cxn ang="0">
                  <a:pos x="T8" y="T9"/>
                </a:cxn>
              </a:cxnLst>
              <a:rect l="0" t="0" r="r" b="b"/>
              <a:pathLst>
                <a:path w="1097" h="1104">
                  <a:moveTo>
                    <a:pt x="551" y="0"/>
                  </a:moveTo>
                  <a:lnTo>
                    <a:pt x="1097" y="552"/>
                  </a:lnTo>
                  <a:lnTo>
                    <a:pt x="551" y="1104"/>
                  </a:lnTo>
                  <a:lnTo>
                    <a:pt x="0" y="552"/>
                  </a:lnTo>
                  <a:lnTo>
                    <a:pt x="551" y="0"/>
                  </a:ln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Impact" panose="020B0806030902050204" pitchFamily="34" charset="0"/>
              </a:endParaRPr>
            </a:p>
          </p:txBody>
        </p:sp>
        <p:sp>
          <p:nvSpPr>
            <p:cNvPr id="15" name="TextBox 57"/>
            <p:cNvSpPr txBox="1"/>
            <p:nvPr/>
          </p:nvSpPr>
          <p:spPr>
            <a:xfrm>
              <a:off x="4775559" y="2571106"/>
              <a:ext cx="779381" cy="461665"/>
            </a:xfrm>
            <a:prstGeom prst="rect">
              <a:avLst/>
            </a:prstGeom>
            <a:noFill/>
          </p:spPr>
          <p:txBody>
            <a:bodyPr wrap="none" rtlCol="0">
              <a:spAutoFit/>
            </a:bodyPr>
            <a:lstStyle/>
            <a:p>
              <a:pPr algn="ctr"/>
              <a:r>
                <a:rPr lang="en-US" altLang="zh-CN" sz="2400" dirty="0">
                  <a:solidFill>
                    <a:schemeClr val="bg1"/>
                  </a:solidFill>
                  <a:latin typeface="Impact" panose="020B0806030902050204" pitchFamily="34" charset="0"/>
                  <a:ea typeface="微软雅黑" pitchFamily="34" charset="-122"/>
                </a:rPr>
                <a:t>easy</a:t>
              </a:r>
              <a:endParaRPr lang="zh-CN" altLang="en-US" sz="2400" dirty="0">
                <a:solidFill>
                  <a:schemeClr val="bg1"/>
                </a:solidFill>
                <a:latin typeface="Impact" panose="020B0806030902050204" pitchFamily="34" charset="0"/>
                <a:ea typeface="微软雅黑" pitchFamily="34" charset="-122"/>
              </a:endParaRPr>
            </a:p>
          </p:txBody>
        </p:sp>
      </p:grpSp>
      <p:grpSp>
        <p:nvGrpSpPr>
          <p:cNvPr id="16" name="组合 15"/>
          <p:cNvGrpSpPr/>
          <p:nvPr/>
        </p:nvGrpSpPr>
        <p:grpSpPr>
          <a:xfrm>
            <a:off x="6158903" y="4171809"/>
            <a:ext cx="1741488" cy="1741488"/>
            <a:chOff x="6176963" y="3868738"/>
            <a:chExt cx="1741488" cy="1741488"/>
          </a:xfrm>
          <a:solidFill>
            <a:srgbClr val="4C5D86"/>
          </a:solidFill>
        </p:grpSpPr>
        <p:sp>
          <p:nvSpPr>
            <p:cNvPr id="17" name="Freeform 10"/>
            <p:cNvSpPr>
              <a:spLocks/>
            </p:cNvSpPr>
            <p:nvPr/>
          </p:nvSpPr>
          <p:spPr bwMode="auto">
            <a:xfrm>
              <a:off x="6176963" y="3868738"/>
              <a:ext cx="1741488" cy="1741488"/>
            </a:xfrm>
            <a:custGeom>
              <a:avLst/>
              <a:gdLst>
                <a:gd name="T0" fmla="*/ 545 w 1097"/>
                <a:gd name="T1" fmla="*/ 0 h 1097"/>
                <a:gd name="T2" fmla="*/ 1097 w 1097"/>
                <a:gd name="T3" fmla="*/ 545 h 1097"/>
                <a:gd name="T4" fmla="*/ 545 w 1097"/>
                <a:gd name="T5" fmla="*/ 1097 h 1097"/>
                <a:gd name="T6" fmla="*/ 0 w 1097"/>
                <a:gd name="T7" fmla="*/ 545 h 1097"/>
                <a:gd name="T8" fmla="*/ 545 w 1097"/>
                <a:gd name="T9" fmla="*/ 0 h 1097"/>
              </a:gdLst>
              <a:ahLst/>
              <a:cxnLst>
                <a:cxn ang="0">
                  <a:pos x="T0" y="T1"/>
                </a:cxn>
                <a:cxn ang="0">
                  <a:pos x="T2" y="T3"/>
                </a:cxn>
                <a:cxn ang="0">
                  <a:pos x="T4" y="T5"/>
                </a:cxn>
                <a:cxn ang="0">
                  <a:pos x="T6" y="T7"/>
                </a:cxn>
                <a:cxn ang="0">
                  <a:pos x="T8" y="T9"/>
                </a:cxn>
              </a:cxnLst>
              <a:rect l="0" t="0" r="r" b="b"/>
              <a:pathLst>
                <a:path w="1097" h="1097">
                  <a:moveTo>
                    <a:pt x="545" y="0"/>
                  </a:moveTo>
                  <a:lnTo>
                    <a:pt x="1097" y="545"/>
                  </a:lnTo>
                  <a:lnTo>
                    <a:pt x="545" y="1097"/>
                  </a:lnTo>
                  <a:lnTo>
                    <a:pt x="0" y="545"/>
                  </a:lnTo>
                  <a:lnTo>
                    <a:pt x="545" y="0"/>
                  </a:ln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Impact" panose="020B0806030902050204" pitchFamily="34" charset="0"/>
              </a:endParaRPr>
            </a:p>
          </p:txBody>
        </p:sp>
        <p:sp>
          <p:nvSpPr>
            <p:cNvPr id="18" name="TextBox 60"/>
            <p:cNvSpPr txBox="1"/>
            <p:nvPr/>
          </p:nvSpPr>
          <p:spPr>
            <a:xfrm>
              <a:off x="6713321" y="4508650"/>
              <a:ext cx="668773" cy="461665"/>
            </a:xfrm>
            <a:prstGeom prst="rect">
              <a:avLst/>
            </a:prstGeom>
            <a:noFill/>
          </p:spPr>
          <p:txBody>
            <a:bodyPr wrap="none" rtlCol="0">
              <a:spAutoFit/>
            </a:bodyPr>
            <a:lstStyle/>
            <a:p>
              <a:pPr algn="ctr"/>
              <a:r>
                <a:rPr lang="en-US" altLang="zh-CN" sz="2400" dirty="0">
                  <a:solidFill>
                    <a:schemeClr val="bg1"/>
                  </a:solidFill>
                  <a:latin typeface="Impact" panose="020B0806030902050204" pitchFamily="34" charset="0"/>
                  <a:ea typeface="微软雅黑" pitchFamily="34" charset="-122"/>
                </a:rPr>
                <a:t>fast</a:t>
              </a:r>
              <a:endParaRPr lang="zh-CN" altLang="en-US" sz="2400" dirty="0">
                <a:solidFill>
                  <a:schemeClr val="bg1"/>
                </a:solidFill>
                <a:latin typeface="Impact" panose="020B0806030902050204" pitchFamily="34" charset="0"/>
                <a:ea typeface="微软雅黑" pitchFamily="34" charset="-122"/>
              </a:endParaRPr>
            </a:p>
          </p:txBody>
        </p:sp>
      </p:grpSp>
      <p:grpSp>
        <p:nvGrpSpPr>
          <p:cNvPr id="19" name="组合 18"/>
          <p:cNvGrpSpPr/>
          <p:nvPr/>
        </p:nvGrpSpPr>
        <p:grpSpPr>
          <a:xfrm>
            <a:off x="4204690" y="2914509"/>
            <a:ext cx="3735388" cy="2314576"/>
            <a:chOff x="4222750" y="2611438"/>
            <a:chExt cx="3735388" cy="2314576"/>
          </a:xfrm>
        </p:grpSpPr>
        <p:sp>
          <p:nvSpPr>
            <p:cNvPr id="20" name="Freeform 11"/>
            <p:cNvSpPr>
              <a:spLocks/>
            </p:cNvSpPr>
            <p:nvPr/>
          </p:nvSpPr>
          <p:spPr bwMode="auto">
            <a:xfrm>
              <a:off x="7585075" y="2611438"/>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1" name="Freeform 14"/>
            <p:cNvSpPr>
              <a:spLocks/>
            </p:cNvSpPr>
            <p:nvPr/>
          </p:nvSpPr>
          <p:spPr bwMode="auto">
            <a:xfrm>
              <a:off x="4222750" y="4543426"/>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2" name="Freeform 6"/>
            <p:cNvSpPr>
              <a:spLocks noEditPoints="1"/>
            </p:cNvSpPr>
            <p:nvPr/>
          </p:nvSpPr>
          <p:spPr bwMode="auto">
            <a:xfrm>
              <a:off x="7640661" y="2670993"/>
              <a:ext cx="261890" cy="261890"/>
            </a:xfrm>
            <a:custGeom>
              <a:avLst/>
              <a:gdLst>
                <a:gd name="T0" fmla="*/ 0 w 140"/>
                <a:gd name="T1" fmla="*/ 70 h 140"/>
                <a:gd name="T2" fmla="*/ 140 w 140"/>
                <a:gd name="T3" fmla="*/ 70 h 140"/>
                <a:gd name="T4" fmla="*/ 70 w 140"/>
                <a:gd name="T5" fmla="*/ 130 h 140"/>
                <a:gd name="T6" fmla="*/ 70 w 140"/>
                <a:gd name="T7" fmla="*/ 10 h 140"/>
                <a:gd name="T8" fmla="*/ 70 w 140"/>
                <a:gd name="T9" fmla="*/ 130 h 140"/>
                <a:gd name="T10" fmla="*/ 97 w 140"/>
                <a:gd name="T11" fmla="*/ 48 h 140"/>
                <a:gd name="T12" fmla="*/ 90 w 140"/>
                <a:gd name="T13" fmla="*/ 58 h 140"/>
                <a:gd name="T14" fmla="*/ 70 w 140"/>
                <a:gd name="T15" fmla="*/ 15 h 140"/>
                <a:gd name="T16" fmla="*/ 70 w 140"/>
                <a:gd name="T17" fmla="*/ 125 h 140"/>
                <a:gd name="T18" fmla="*/ 70 w 140"/>
                <a:gd name="T19" fmla="*/ 15 h 140"/>
                <a:gd name="T20" fmla="*/ 70 w 140"/>
                <a:gd name="T21" fmla="*/ 16 h 140"/>
                <a:gd name="T22" fmla="*/ 72 w 140"/>
                <a:gd name="T23" fmla="*/ 26 h 140"/>
                <a:gd name="T24" fmla="*/ 68 w 140"/>
                <a:gd name="T25" fmla="*/ 26 h 140"/>
                <a:gd name="T26" fmla="*/ 79 w 140"/>
                <a:gd name="T27" fmla="*/ 45 h 140"/>
                <a:gd name="T28" fmla="*/ 73 w 140"/>
                <a:gd name="T29" fmla="*/ 45 h 140"/>
                <a:gd name="T30" fmla="*/ 67 w 140"/>
                <a:gd name="T31" fmla="*/ 49 h 140"/>
                <a:gd name="T32" fmla="*/ 76 w 140"/>
                <a:gd name="T33" fmla="*/ 40 h 140"/>
                <a:gd name="T34" fmla="*/ 84 w 140"/>
                <a:gd name="T35" fmla="*/ 48 h 140"/>
                <a:gd name="T36" fmla="*/ 80 w 140"/>
                <a:gd name="T37" fmla="*/ 55 h 140"/>
                <a:gd name="T38" fmla="*/ 73 w 140"/>
                <a:gd name="T39" fmla="*/ 60 h 140"/>
                <a:gd name="T40" fmla="*/ 84 w 140"/>
                <a:gd name="T41" fmla="*/ 61 h 140"/>
                <a:gd name="T42" fmla="*/ 67 w 140"/>
                <a:gd name="T43" fmla="*/ 65 h 140"/>
                <a:gd name="T44" fmla="*/ 72 w 140"/>
                <a:gd name="T45" fmla="*/ 55 h 140"/>
                <a:gd name="T46" fmla="*/ 79 w 140"/>
                <a:gd name="T47" fmla="*/ 50 h 140"/>
                <a:gd name="T48" fmla="*/ 79 w 140"/>
                <a:gd name="T49" fmla="*/ 45 h 140"/>
                <a:gd name="T50" fmla="*/ 44 w 140"/>
                <a:gd name="T51" fmla="*/ 37 h 140"/>
                <a:gd name="T52" fmla="*/ 57 w 140"/>
                <a:gd name="T53" fmla="*/ 54 h 140"/>
                <a:gd name="T54" fmla="*/ 36 w 140"/>
                <a:gd name="T55" fmla="*/ 43 h 140"/>
                <a:gd name="T56" fmla="*/ 26 w 140"/>
                <a:gd name="T57" fmla="*/ 72 h 140"/>
                <a:gd name="T58" fmla="*/ 17 w 140"/>
                <a:gd name="T59" fmla="*/ 70 h 140"/>
                <a:gd name="T60" fmla="*/ 26 w 140"/>
                <a:gd name="T61" fmla="*/ 68 h 140"/>
                <a:gd name="T62" fmla="*/ 26 w 140"/>
                <a:gd name="T63" fmla="*/ 72 h 140"/>
                <a:gd name="T64" fmla="*/ 70 w 140"/>
                <a:gd name="T65" fmla="*/ 124 h 140"/>
                <a:gd name="T66" fmla="*/ 68 w 140"/>
                <a:gd name="T67" fmla="*/ 114 h 140"/>
                <a:gd name="T68" fmla="*/ 72 w 140"/>
                <a:gd name="T69" fmla="*/ 114 h 140"/>
                <a:gd name="T70" fmla="*/ 70 w 140"/>
                <a:gd name="T71" fmla="*/ 107 h 140"/>
                <a:gd name="T72" fmla="*/ 31 w 140"/>
                <a:gd name="T73" fmla="*/ 56 h 140"/>
                <a:gd name="T74" fmla="*/ 49 w 140"/>
                <a:gd name="T75" fmla="*/ 61 h 140"/>
                <a:gd name="T76" fmla="*/ 49 w 140"/>
                <a:gd name="T77" fmla="*/ 68 h 140"/>
                <a:gd name="T78" fmla="*/ 73 w 140"/>
                <a:gd name="T79" fmla="*/ 90 h 140"/>
                <a:gd name="T80" fmla="*/ 70 w 140"/>
                <a:gd name="T81" fmla="*/ 107 h 140"/>
                <a:gd name="T82" fmla="*/ 75 w 140"/>
                <a:gd name="T83" fmla="*/ 89 h 140"/>
                <a:gd name="T84" fmla="*/ 83 w 140"/>
                <a:gd name="T85" fmla="*/ 83 h 140"/>
                <a:gd name="T86" fmla="*/ 96 w 140"/>
                <a:gd name="T87" fmla="*/ 99 h 140"/>
                <a:gd name="T88" fmla="*/ 104 w 140"/>
                <a:gd name="T89" fmla="*/ 62 h 140"/>
                <a:gd name="T90" fmla="*/ 101 w 140"/>
                <a:gd name="T91" fmla="*/ 66 h 140"/>
                <a:gd name="T92" fmla="*/ 97 w 140"/>
                <a:gd name="T93" fmla="*/ 62 h 140"/>
                <a:gd name="T94" fmla="*/ 86 w 140"/>
                <a:gd name="T95" fmla="*/ 57 h 140"/>
                <a:gd name="T96" fmla="*/ 101 w 140"/>
                <a:gd name="T97" fmla="*/ 40 h 140"/>
                <a:gd name="T98" fmla="*/ 104 w 140"/>
                <a:gd name="T99" fmla="*/ 58 h 140"/>
                <a:gd name="T100" fmla="*/ 122 w 140"/>
                <a:gd name="T101" fmla="*/ 72 h 140"/>
                <a:gd name="T102" fmla="*/ 112 w 140"/>
                <a:gd name="T103" fmla="*/ 70 h 140"/>
                <a:gd name="T104" fmla="*/ 122 w 140"/>
                <a:gd name="T105" fmla="*/ 68 h 140"/>
                <a:gd name="T106" fmla="*/ 122 w 140"/>
                <a:gd name="T10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70" y="130"/>
                  </a:moveTo>
                  <a:cubicBezTo>
                    <a:pt x="37" y="130"/>
                    <a:pt x="11" y="103"/>
                    <a:pt x="11" y="70"/>
                  </a:cubicBezTo>
                  <a:cubicBezTo>
                    <a:pt x="11" y="37"/>
                    <a:pt x="37" y="10"/>
                    <a:pt x="70" y="10"/>
                  </a:cubicBezTo>
                  <a:cubicBezTo>
                    <a:pt x="103" y="10"/>
                    <a:pt x="130" y="37"/>
                    <a:pt x="130" y="70"/>
                  </a:cubicBezTo>
                  <a:cubicBezTo>
                    <a:pt x="130" y="103"/>
                    <a:pt x="103" y="130"/>
                    <a:pt x="70" y="130"/>
                  </a:cubicBezTo>
                  <a:close/>
                  <a:moveTo>
                    <a:pt x="96" y="48"/>
                  </a:moveTo>
                  <a:cubicBezTo>
                    <a:pt x="97" y="48"/>
                    <a:pt x="97" y="48"/>
                    <a:pt x="97" y="48"/>
                  </a:cubicBezTo>
                  <a:cubicBezTo>
                    <a:pt x="97" y="58"/>
                    <a:pt x="97" y="58"/>
                    <a:pt x="97" y="58"/>
                  </a:cubicBezTo>
                  <a:cubicBezTo>
                    <a:pt x="90" y="58"/>
                    <a:pt x="90" y="58"/>
                    <a:pt x="90" y="58"/>
                  </a:cubicBezTo>
                  <a:lnTo>
                    <a:pt x="96" y="48"/>
                  </a:lnTo>
                  <a:close/>
                  <a:moveTo>
                    <a:pt x="70" y="15"/>
                  </a:moveTo>
                  <a:cubicBezTo>
                    <a:pt x="40" y="15"/>
                    <a:pt x="15" y="40"/>
                    <a:pt x="15" y="70"/>
                  </a:cubicBezTo>
                  <a:cubicBezTo>
                    <a:pt x="15" y="100"/>
                    <a:pt x="40" y="125"/>
                    <a:pt x="70" y="125"/>
                  </a:cubicBezTo>
                  <a:cubicBezTo>
                    <a:pt x="101" y="125"/>
                    <a:pt x="125" y="100"/>
                    <a:pt x="125" y="70"/>
                  </a:cubicBezTo>
                  <a:cubicBezTo>
                    <a:pt x="125" y="40"/>
                    <a:pt x="101" y="15"/>
                    <a:pt x="70" y="15"/>
                  </a:cubicBezTo>
                  <a:close/>
                  <a:moveTo>
                    <a:pt x="68" y="19"/>
                  </a:moveTo>
                  <a:cubicBezTo>
                    <a:pt x="68" y="17"/>
                    <a:pt x="69" y="16"/>
                    <a:pt x="70" y="16"/>
                  </a:cubicBezTo>
                  <a:cubicBezTo>
                    <a:pt x="71" y="16"/>
                    <a:pt x="72" y="17"/>
                    <a:pt x="72" y="19"/>
                  </a:cubicBezTo>
                  <a:cubicBezTo>
                    <a:pt x="72" y="26"/>
                    <a:pt x="72" y="26"/>
                    <a:pt x="72" y="26"/>
                  </a:cubicBezTo>
                  <a:cubicBezTo>
                    <a:pt x="72" y="27"/>
                    <a:pt x="71" y="28"/>
                    <a:pt x="70" y="28"/>
                  </a:cubicBezTo>
                  <a:cubicBezTo>
                    <a:pt x="69" y="28"/>
                    <a:pt x="68" y="27"/>
                    <a:pt x="68" y="26"/>
                  </a:cubicBezTo>
                  <a:lnTo>
                    <a:pt x="68" y="19"/>
                  </a:lnTo>
                  <a:close/>
                  <a:moveTo>
                    <a:pt x="79" y="45"/>
                  </a:moveTo>
                  <a:cubicBezTo>
                    <a:pt x="78" y="44"/>
                    <a:pt x="77" y="44"/>
                    <a:pt x="76" y="44"/>
                  </a:cubicBezTo>
                  <a:cubicBezTo>
                    <a:pt x="75" y="44"/>
                    <a:pt x="74" y="44"/>
                    <a:pt x="73" y="45"/>
                  </a:cubicBezTo>
                  <a:cubicBezTo>
                    <a:pt x="72" y="46"/>
                    <a:pt x="72" y="47"/>
                    <a:pt x="72" y="49"/>
                  </a:cubicBezTo>
                  <a:cubicBezTo>
                    <a:pt x="67" y="49"/>
                    <a:pt x="67" y="49"/>
                    <a:pt x="67" y="49"/>
                  </a:cubicBezTo>
                  <a:cubicBezTo>
                    <a:pt x="67" y="46"/>
                    <a:pt x="68" y="44"/>
                    <a:pt x="69" y="43"/>
                  </a:cubicBezTo>
                  <a:cubicBezTo>
                    <a:pt x="71" y="41"/>
                    <a:pt x="73" y="40"/>
                    <a:pt x="76" y="40"/>
                  </a:cubicBezTo>
                  <a:cubicBezTo>
                    <a:pt x="79" y="40"/>
                    <a:pt x="81" y="41"/>
                    <a:pt x="82" y="42"/>
                  </a:cubicBezTo>
                  <a:cubicBezTo>
                    <a:pt x="84" y="44"/>
                    <a:pt x="84" y="46"/>
                    <a:pt x="84" y="48"/>
                  </a:cubicBezTo>
                  <a:cubicBezTo>
                    <a:pt x="84" y="50"/>
                    <a:pt x="84" y="51"/>
                    <a:pt x="83" y="52"/>
                  </a:cubicBezTo>
                  <a:cubicBezTo>
                    <a:pt x="82" y="53"/>
                    <a:pt x="81" y="54"/>
                    <a:pt x="80" y="55"/>
                  </a:cubicBezTo>
                  <a:cubicBezTo>
                    <a:pt x="75" y="59"/>
                    <a:pt x="75" y="59"/>
                    <a:pt x="75" y="59"/>
                  </a:cubicBezTo>
                  <a:cubicBezTo>
                    <a:pt x="74" y="59"/>
                    <a:pt x="74" y="59"/>
                    <a:pt x="73" y="60"/>
                  </a:cubicBezTo>
                  <a:cubicBezTo>
                    <a:pt x="73" y="60"/>
                    <a:pt x="73" y="61"/>
                    <a:pt x="73" y="61"/>
                  </a:cubicBezTo>
                  <a:cubicBezTo>
                    <a:pt x="84" y="61"/>
                    <a:pt x="84" y="61"/>
                    <a:pt x="84" y="61"/>
                  </a:cubicBezTo>
                  <a:cubicBezTo>
                    <a:pt x="84" y="65"/>
                    <a:pt x="84" y="65"/>
                    <a:pt x="84" y="65"/>
                  </a:cubicBezTo>
                  <a:cubicBezTo>
                    <a:pt x="67" y="65"/>
                    <a:pt x="67" y="65"/>
                    <a:pt x="67" y="65"/>
                  </a:cubicBezTo>
                  <a:cubicBezTo>
                    <a:pt x="67" y="64"/>
                    <a:pt x="67" y="62"/>
                    <a:pt x="68" y="60"/>
                  </a:cubicBezTo>
                  <a:cubicBezTo>
                    <a:pt x="68" y="58"/>
                    <a:pt x="70" y="57"/>
                    <a:pt x="72" y="55"/>
                  </a:cubicBezTo>
                  <a:cubicBezTo>
                    <a:pt x="77" y="52"/>
                    <a:pt x="77" y="52"/>
                    <a:pt x="77" y="52"/>
                  </a:cubicBezTo>
                  <a:cubicBezTo>
                    <a:pt x="77" y="51"/>
                    <a:pt x="78" y="51"/>
                    <a:pt x="79" y="50"/>
                  </a:cubicBezTo>
                  <a:cubicBezTo>
                    <a:pt x="79" y="50"/>
                    <a:pt x="80" y="49"/>
                    <a:pt x="80" y="48"/>
                  </a:cubicBezTo>
                  <a:cubicBezTo>
                    <a:pt x="80" y="47"/>
                    <a:pt x="79" y="46"/>
                    <a:pt x="79" y="45"/>
                  </a:cubicBezTo>
                  <a:close/>
                  <a:moveTo>
                    <a:pt x="36" y="43"/>
                  </a:moveTo>
                  <a:cubicBezTo>
                    <a:pt x="39" y="41"/>
                    <a:pt x="42" y="37"/>
                    <a:pt x="44" y="37"/>
                  </a:cubicBezTo>
                  <a:cubicBezTo>
                    <a:pt x="47" y="41"/>
                    <a:pt x="51" y="45"/>
                    <a:pt x="54" y="50"/>
                  </a:cubicBezTo>
                  <a:cubicBezTo>
                    <a:pt x="56" y="51"/>
                    <a:pt x="57" y="52"/>
                    <a:pt x="57" y="54"/>
                  </a:cubicBezTo>
                  <a:cubicBezTo>
                    <a:pt x="57" y="56"/>
                    <a:pt x="53" y="58"/>
                    <a:pt x="51" y="60"/>
                  </a:cubicBezTo>
                  <a:cubicBezTo>
                    <a:pt x="46" y="54"/>
                    <a:pt x="41" y="49"/>
                    <a:pt x="36" y="43"/>
                  </a:cubicBezTo>
                  <a:cubicBezTo>
                    <a:pt x="36" y="43"/>
                    <a:pt x="36" y="43"/>
                    <a:pt x="36" y="43"/>
                  </a:cubicBezTo>
                  <a:close/>
                  <a:moveTo>
                    <a:pt x="26" y="72"/>
                  </a:moveTo>
                  <a:cubicBezTo>
                    <a:pt x="19" y="72"/>
                    <a:pt x="19" y="72"/>
                    <a:pt x="19" y="72"/>
                  </a:cubicBezTo>
                  <a:cubicBezTo>
                    <a:pt x="18" y="72"/>
                    <a:pt x="17" y="71"/>
                    <a:pt x="17" y="70"/>
                  </a:cubicBezTo>
                  <a:cubicBezTo>
                    <a:pt x="17" y="69"/>
                    <a:pt x="18" y="68"/>
                    <a:pt x="19" y="68"/>
                  </a:cubicBezTo>
                  <a:cubicBezTo>
                    <a:pt x="26" y="68"/>
                    <a:pt x="26" y="68"/>
                    <a:pt x="26" y="68"/>
                  </a:cubicBezTo>
                  <a:cubicBezTo>
                    <a:pt x="27" y="68"/>
                    <a:pt x="28" y="69"/>
                    <a:pt x="28" y="70"/>
                  </a:cubicBezTo>
                  <a:cubicBezTo>
                    <a:pt x="28" y="71"/>
                    <a:pt x="27" y="72"/>
                    <a:pt x="26" y="72"/>
                  </a:cubicBezTo>
                  <a:close/>
                  <a:moveTo>
                    <a:pt x="72" y="121"/>
                  </a:moveTo>
                  <a:cubicBezTo>
                    <a:pt x="72" y="123"/>
                    <a:pt x="71" y="124"/>
                    <a:pt x="70" y="124"/>
                  </a:cubicBezTo>
                  <a:cubicBezTo>
                    <a:pt x="69" y="124"/>
                    <a:pt x="68" y="123"/>
                    <a:pt x="68" y="121"/>
                  </a:cubicBezTo>
                  <a:cubicBezTo>
                    <a:pt x="68" y="114"/>
                    <a:pt x="68" y="114"/>
                    <a:pt x="68" y="114"/>
                  </a:cubicBezTo>
                  <a:cubicBezTo>
                    <a:pt x="68" y="113"/>
                    <a:pt x="69" y="112"/>
                    <a:pt x="70" y="112"/>
                  </a:cubicBezTo>
                  <a:cubicBezTo>
                    <a:pt x="71" y="112"/>
                    <a:pt x="72" y="113"/>
                    <a:pt x="72" y="114"/>
                  </a:cubicBezTo>
                  <a:lnTo>
                    <a:pt x="72" y="121"/>
                  </a:lnTo>
                  <a:close/>
                  <a:moveTo>
                    <a:pt x="70" y="107"/>
                  </a:moveTo>
                  <a:cubicBezTo>
                    <a:pt x="65" y="105"/>
                    <a:pt x="59" y="102"/>
                    <a:pt x="46" y="87"/>
                  </a:cubicBezTo>
                  <a:cubicBezTo>
                    <a:pt x="33" y="71"/>
                    <a:pt x="31" y="60"/>
                    <a:pt x="31" y="56"/>
                  </a:cubicBezTo>
                  <a:cubicBezTo>
                    <a:pt x="31" y="52"/>
                    <a:pt x="32" y="48"/>
                    <a:pt x="34" y="44"/>
                  </a:cubicBezTo>
                  <a:cubicBezTo>
                    <a:pt x="39" y="50"/>
                    <a:pt x="44" y="56"/>
                    <a:pt x="49" y="61"/>
                  </a:cubicBezTo>
                  <a:cubicBezTo>
                    <a:pt x="49" y="62"/>
                    <a:pt x="48" y="63"/>
                    <a:pt x="48" y="64"/>
                  </a:cubicBezTo>
                  <a:cubicBezTo>
                    <a:pt x="48" y="64"/>
                    <a:pt x="49" y="67"/>
                    <a:pt x="49" y="68"/>
                  </a:cubicBezTo>
                  <a:cubicBezTo>
                    <a:pt x="52" y="74"/>
                    <a:pt x="59" y="82"/>
                    <a:pt x="65" y="87"/>
                  </a:cubicBezTo>
                  <a:cubicBezTo>
                    <a:pt x="68" y="89"/>
                    <a:pt x="71" y="92"/>
                    <a:pt x="73" y="90"/>
                  </a:cubicBezTo>
                  <a:cubicBezTo>
                    <a:pt x="78" y="96"/>
                    <a:pt x="83" y="102"/>
                    <a:pt x="88" y="108"/>
                  </a:cubicBezTo>
                  <a:cubicBezTo>
                    <a:pt x="82" y="109"/>
                    <a:pt x="76" y="109"/>
                    <a:pt x="70" y="107"/>
                  </a:cubicBezTo>
                  <a:close/>
                  <a:moveTo>
                    <a:pt x="90" y="106"/>
                  </a:moveTo>
                  <a:cubicBezTo>
                    <a:pt x="85" y="100"/>
                    <a:pt x="80" y="94"/>
                    <a:pt x="75" y="89"/>
                  </a:cubicBezTo>
                  <a:cubicBezTo>
                    <a:pt x="75" y="88"/>
                    <a:pt x="75" y="88"/>
                    <a:pt x="75" y="88"/>
                  </a:cubicBezTo>
                  <a:cubicBezTo>
                    <a:pt x="78" y="86"/>
                    <a:pt x="81" y="82"/>
                    <a:pt x="83" y="83"/>
                  </a:cubicBezTo>
                  <a:cubicBezTo>
                    <a:pt x="84" y="83"/>
                    <a:pt x="85" y="86"/>
                    <a:pt x="86" y="87"/>
                  </a:cubicBezTo>
                  <a:cubicBezTo>
                    <a:pt x="89" y="90"/>
                    <a:pt x="94" y="95"/>
                    <a:pt x="96" y="99"/>
                  </a:cubicBezTo>
                  <a:cubicBezTo>
                    <a:pt x="97" y="101"/>
                    <a:pt x="93" y="104"/>
                    <a:pt x="90" y="106"/>
                  </a:cubicBezTo>
                  <a:close/>
                  <a:moveTo>
                    <a:pt x="104" y="62"/>
                  </a:moveTo>
                  <a:cubicBezTo>
                    <a:pt x="101" y="62"/>
                    <a:pt x="101" y="62"/>
                    <a:pt x="101" y="62"/>
                  </a:cubicBezTo>
                  <a:cubicBezTo>
                    <a:pt x="101" y="66"/>
                    <a:pt x="101" y="66"/>
                    <a:pt x="101" y="66"/>
                  </a:cubicBezTo>
                  <a:cubicBezTo>
                    <a:pt x="97" y="66"/>
                    <a:pt x="97" y="66"/>
                    <a:pt x="97" y="66"/>
                  </a:cubicBezTo>
                  <a:cubicBezTo>
                    <a:pt x="97" y="62"/>
                    <a:pt x="97" y="62"/>
                    <a:pt x="97" y="62"/>
                  </a:cubicBezTo>
                  <a:cubicBezTo>
                    <a:pt x="86" y="62"/>
                    <a:pt x="86" y="62"/>
                    <a:pt x="86" y="62"/>
                  </a:cubicBezTo>
                  <a:cubicBezTo>
                    <a:pt x="86" y="57"/>
                    <a:pt x="86" y="57"/>
                    <a:pt x="86" y="57"/>
                  </a:cubicBezTo>
                  <a:cubicBezTo>
                    <a:pt x="96" y="40"/>
                    <a:pt x="96" y="40"/>
                    <a:pt x="96" y="40"/>
                  </a:cubicBezTo>
                  <a:cubicBezTo>
                    <a:pt x="101" y="40"/>
                    <a:pt x="101" y="40"/>
                    <a:pt x="101" y="40"/>
                  </a:cubicBezTo>
                  <a:cubicBezTo>
                    <a:pt x="101" y="58"/>
                    <a:pt x="101" y="58"/>
                    <a:pt x="101" y="58"/>
                  </a:cubicBezTo>
                  <a:cubicBezTo>
                    <a:pt x="104" y="58"/>
                    <a:pt x="104" y="58"/>
                    <a:pt x="104" y="58"/>
                  </a:cubicBezTo>
                  <a:lnTo>
                    <a:pt x="104" y="62"/>
                  </a:lnTo>
                  <a:close/>
                  <a:moveTo>
                    <a:pt x="122" y="72"/>
                  </a:moveTo>
                  <a:cubicBezTo>
                    <a:pt x="114" y="72"/>
                    <a:pt x="114" y="72"/>
                    <a:pt x="114" y="72"/>
                  </a:cubicBezTo>
                  <a:cubicBezTo>
                    <a:pt x="113" y="72"/>
                    <a:pt x="112" y="71"/>
                    <a:pt x="112" y="70"/>
                  </a:cubicBezTo>
                  <a:cubicBezTo>
                    <a:pt x="112" y="69"/>
                    <a:pt x="113" y="68"/>
                    <a:pt x="114" y="68"/>
                  </a:cubicBezTo>
                  <a:cubicBezTo>
                    <a:pt x="122" y="68"/>
                    <a:pt x="122" y="68"/>
                    <a:pt x="122" y="68"/>
                  </a:cubicBezTo>
                  <a:cubicBezTo>
                    <a:pt x="123" y="68"/>
                    <a:pt x="124" y="69"/>
                    <a:pt x="124" y="70"/>
                  </a:cubicBezTo>
                  <a:cubicBezTo>
                    <a:pt x="124" y="71"/>
                    <a:pt x="123" y="72"/>
                    <a:pt x="122" y="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3" name="Freeform 44"/>
            <p:cNvSpPr>
              <a:spLocks noEditPoints="1"/>
            </p:cNvSpPr>
            <p:nvPr/>
          </p:nvSpPr>
          <p:spPr bwMode="auto">
            <a:xfrm>
              <a:off x="4313256" y="4607771"/>
              <a:ext cx="192050" cy="253898"/>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4" name="Freeform 12"/>
            <p:cNvSpPr>
              <a:spLocks/>
            </p:cNvSpPr>
            <p:nvPr/>
          </p:nvSpPr>
          <p:spPr bwMode="auto">
            <a:xfrm>
              <a:off x="4222750" y="2611438"/>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5" name="Freeform 13"/>
            <p:cNvSpPr>
              <a:spLocks/>
            </p:cNvSpPr>
            <p:nvPr/>
          </p:nvSpPr>
          <p:spPr bwMode="auto">
            <a:xfrm>
              <a:off x="7585075" y="4543426"/>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6" name="Freeform 19"/>
            <p:cNvSpPr>
              <a:spLocks noEditPoints="1"/>
            </p:cNvSpPr>
            <p:nvPr/>
          </p:nvSpPr>
          <p:spPr bwMode="auto">
            <a:xfrm>
              <a:off x="7650191" y="4629812"/>
              <a:ext cx="242830" cy="209817"/>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27" name="Freeform 65"/>
            <p:cNvSpPr>
              <a:spLocks noEditPoints="1"/>
            </p:cNvSpPr>
            <p:nvPr/>
          </p:nvSpPr>
          <p:spPr bwMode="auto">
            <a:xfrm>
              <a:off x="4276991" y="2694427"/>
              <a:ext cx="264580" cy="215022"/>
            </a:xfrm>
            <a:custGeom>
              <a:avLst/>
              <a:gdLst>
                <a:gd name="T0" fmla="*/ 131 w 140"/>
                <a:gd name="T1" fmla="*/ 33 h 114"/>
                <a:gd name="T2" fmla="*/ 80 w 140"/>
                <a:gd name="T3" fmla="*/ 10 h 114"/>
                <a:gd name="T4" fmla="*/ 75 w 140"/>
                <a:gd name="T5" fmla="*/ 0 h 114"/>
                <a:gd name="T6" fmla="*/ 65 w 140"/>
                <a:gd name="T7" fmla="*/ 0 h 114"/>
                <a:gd name="T8" fmla="*/ 60 w 140"/>
                <a:gd name="T9" fmla="*/ 10 h 114"/>
                <a:gd name="T10" fmla="*/ 9 w 140"/>
                <a:gd name="T11" fmla="*/ 33 h 114"/>
                <a:gd name="T12" fmla="*/ 0 w 140"/>
                <a:gd name="T13" fmla="*/ 43 h 114"/>
                <a:gd name="T14" fmla="*/ 9 w 140"/>
                <a:gd name="T15" fmla="*/ 53 h 114"/>
                <a:gd name="T16" fmla="*/ 23 w 140"/>
                <a:gd name="T17" fmla="*/ 107 h 114"/>
                <a:gd name="T18" fmla="*/ 109 w 140"/>
                <a:gd name="T19" fmla="*/ 114 h 114"/>
                <a:gd name="T20" fmla="*/ 128 w 140"/>
                <a:gd name="T21" fmla="*/ 53 h 114"/>
                <a:gd name="T22" fmla="*/ 131 w 140"/>
                <a:gd name="T23" fmla="*/ 53 h 114"/>
                <a:gd name="T24" fmla="*/ 140 w 140"/>
                <a:gd name="T25" fmla="*/ 43 h 114"/>
                <a:gd name="T26" fmla="*/ 41 w 140"/>
                <a:gd name="T27" fmla="*/ 101 h 114"/>
                <a:gd name="T28" fmla="*/ 33 w 140"/>
                <a:gd name="T29" fmla="*/ 101 h 114"/>
                <a:gd name="T30" fmla="*/ 37 w 140"/>
                <a:gd name="T31" fmla="*/ 64 h 114"/>
                <a:gd name="T32" fmla="*/ 41 w 140"/>
                <a:gd name="T33" fmla="*/ 101 h 114"/>
                <a:gd name="T34" fmla="*/ 54 w 140"/>
                <a:gd name="T35" fmla="*/ 105 h 114"/>
                <a:gd name="T36" fmla="*/ 49 w 140"/>
                <a:gd name="T37" fmla="*/ 68 h 114"/>
                <a:gd name="T38" fmla="*/ 58 w 140"/>
                <a:gd name="T39" fmla="*/ 68 h 114"/>
                <a:gd name="T40" fmla="*/ 74 w 140"/>
                <a:gd name="T41" fmla="*/ 101 h 114"/>
                <a:gd name="T42" fmla="*/ 66 w 140"/>
                <a:gd name="T43" fmla="*/ 101 h 114"/>
                <a:gd name="T44" fmla="*/ 70 w 140"/>
                <a:gd name="T45" fmla="*/ 64 h 114"/>
                <a:gd name="T46" fmla="*/ 74 w 140"/>
                <a:gd name="T47" fmla="*/ 101 h 114"/>
                <a:gd name="T48" fmla="*/ 87 w 140"/>
                <a:gd name="T49" fmla="*/ 105 h 114"/>
                <a:gd name="T50" fmla="*/ 83 w 140"/>
                <a:gd name="T51" fmla="*/ 68 h 114"/>
                <a:gd name="T52" fmla="*/ 91 w 140"/>
                <a:gd name="T53" fmla="*/ 68 h 114"/>
                <a:gd name="T54" fmla="*/ 108 w 140"/>
                <a:gd name="T55" fmla="*/ 101 h 114"/>
                <a:gd name="T56" fmla="*/ 99 w 140"/>
                <a:gd name="T57" fmla="*/ 101 h 114"/>
                <a:gd name="T58" fmla="*/ 103 w 140"/>
                <a:gd name="T59" fmla="*/ 64 h 114"/>
                <a:gd name="T60" fmla="*/ 108 w 140"/>
                <a:gd name="T61" fmla="*/ 101 h 114"/>
                <a:gd name="T62" fmla="*/ 65 w 140"/>
                <a:gd name="T63" fmla="*/ 12 h 114"/>
                <a:gd name="T64" fmla="*/ 75 w 140"/>
                <a:gd name="T65" fmla="*/ 12 h 114"/>
                <a:gd name="T66" fmla="*/ 87 w 140"/>
                <a:gd name="T67" fmla="*/ 33 h 114"/>
                <a:gd name="T68" fmla="*/ 64 w 140"/>
                <a:gd name="T69" fmla="*/ 12 h 114"/>
                <a:gd name="T70" fmla="*/ 131 w 140"/>
                <a:gd name="T71" fmla="*/ 47 h 114"/>
                <a:gd name="T72" fmla="*/ 7 w 140"/>
                <a:gd name="T73" fmla="*/ 46 h 114"/>
                <a:gd name="T74" fmla="*/ 7 w 140"/>
                <a:gd name="T75" fmla="*/ 40 h 114"/>
                <a:gd name="T76" fmla="*/ 131 w 140"/>
                <a:gd name="T77" fmla="*/ 39 h 114"/>
                <a:gd name="T78" fmla="*/ 134 w 140"/>
                <a:gd name="T79" fmla="*/ 4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114">
                  <a:moveTo>
                    <a:pt x="137" y="36"/>
                  </a:moveTo>
                  <a:cubicBezTo>
                    <a:pt x="136" y="34"/>
                    <a:pt x="133" y="33"/>
                    <a:pt x="131" y="33"/>
                  </a:cubicBezTo>
                  <a:cubicBezTo>
                    <a:pt x="92" y="33"/>
                    <a:pt x="92" y="33"/>
                    <a:pt x="92" y="33"/>
                  </a:cubicBezTo>
                  <a:cubicBezTo>
                    <a:pt x="80" y="10"/>
                    <a:pt x="80" y="10"/>
                    <a:pt x="80" y="10"/>
                  </a:cubicBezTo>
                  <a:cubicBezTo>
                    <a:pt x="81" y="9"/>
                    <a:pt x="81" y="7"/>
                    <a:pt x="81" y="6"/>
                  </a:cubicBezTo>
                  <a:cubicBezTo>
                    <a:pt x="81" y="2"/>
                    <a:pt x="79" y="0"/>
                    <a:pt x="75" y="0"/>
                  </a:cubicBezTo>
                  <a:cubicBezTo>
                    <a:pt x="73" y="0"/>
                    <a:pt x="71" y="1"/>
                    <a:pt x="70" y="3"/>
                  </a:cubicBezTo>
                  <a:cubicBezTo>
                    <a:pt x="69" y="1"/>
                    <a:pt x="67" y="0"/>
                    <a:pt x="65" y="0"/>
                  </a:cubicBezTo>
                  <a:cubicBezTo>
                    <a:pt x="61" y="0"/>
                    <a:pt x="59" y="2"/>
                    <a:pt x="59" y="6"/>
                  </a:cubicBezTo>
                  <a:cubicBezTo>
                    <a:pt x="59" y="7"/>
                    <a:pt x="59" y="9"/>
                    <a:pt x="60" y="10"/>
                  </a:cubicBezTo>
                  <a:cubicBezTo>
                    <a:pt x="48" y="33"/>
                    <a:pt x="48" y="33"/>
                    <a:pt x="48" y="33"/>
                  </a:cubicBezTo>
                  <a:cubicBezTo>
                    <a:pt x="9" y="33"/>
                    <a:pt x="9" y="33"/>
                    <a:pt x="9" y="33"/>
                  </a:cubicBezTo>
                  <a:cubicBezTo>
                    <a:pt x="7" y="33"/>
                    <a:pt x="4" y="34"/>
                    <a:pt x="3" y="36"/>
                  </a:cubicBezTo>
                  <a:cubicBezTo>
                    <a:pt x="1" y="38"/>
                    <a:pt x="0" y="40"/>
                    <a:pt x="0" y="43"/>
                  </a:cubicBezTo>
                  <a:cubicBezTo>
                    <a:pt x="0" y="46"/>
                    <a:pt x="1" y="48"/>
                    <a:pt x="3" y="50"/>
                  </a:cubicBezTo>
                  <a:cubicBezTo>
                    <a:pt x="4" y="52"/>
                    <a:pt x="7" y="53"/>
                    <a:pt x="9" y="53"/>
                  </a:cubicBezTo>
                  <a:cubicBezTo>
                    <a:pt x="12" y="53"/>
                    <a:pt x="12" y="53"/>
                    <a:pt x="12" y="53"/>
                  </a:cubicBezTo>
                  <a:cubicBezTo>
                    <a:pt x="23" y="107"/>
                    <a:pt x="23" y="107"/>
                    <a:pt x="23" y="107"/>
                  </a:cubicBezTo>
                  <a:cubicBezTo>
                    <a:pt x="24" y="111"/>
                    <a:pt x="27" y="114"/>
                    <a:pt x="31" y="114"/>
                  </a:cubicBezTo>
                  <a:cubicBezTo>
                    <a:pt x="109" y="114"/>
                    <a:pt x="109" y="114"/>
                    <a:pt x="109" y="114"/>
                  </a:cubicBezTo>
                  <a:cubicBezTo>
                    <a:pt x="113" y="114"/>
                    <a:pt x="116" y="111"/>
                    <a:pt x="117" y="107"/>
                  </a:cubicBezTo>
                  <a:cubicBezTo>
                    <a:pt x="128" y="53"/>
                    <a:pt x="128" y="53"/>
                    <a:pt x="128" y="53"/>
                  </a:cubicBezTo>
                  <a:cubicBezTo>
                    <a:pt x="131" y="53"/>
                    <a:pt x="131" y="53"/>
                    <a:pt x="131" y="53"/>
                  </a:cubicBezTo>
                  <a:cubicBezTo>
                    <a:pt x="131" y="53"/>
                    <a:pt x="131" y="53"/>
                    <a:pt x="131" y="53"/>
                  </a:cubicBezTo>
                  <a:cubicBezTo>
                    <a:pt x="133" y="53"/>
                    <a:pt x="136" y="52"/>
                    <a:pt x="137" y="50"/>
                  </a:cubicBezTo>
                  <a:cubicBezTo>
                    <a:pt x="139" y="48"/>
                    <a:pt x="140" y="46"/>
                    <a:pt x="140" y="43"/>
                  </a:cubicBezTo>
                  <a:cubicBezTo>
                    <a:pt x="140" y="40"/>
                    <a:pt x="139" y="38"/>
                    <a:pt x="137" y="36"/>
                  </a:cubicBezTo>
                  <a:close/>
                  <a:moveTo>
                    <a:pt x="41" y="101"/>
                  </a:moveTo>
                  <a:cubicBezTo>
                    <a:pt x="41" y="103"/>
                    <a:pt x="39" y="105"/>
                    <a:pt x="37" y="105"/>
                  </a:cubicBezTo>
                  <a:cubicBezTo>
                    <a:pt x="35" y="105"/>
                    <a:pt x="33" y="103"/>
                    <a:pt x="33" y="101"/>
                  </a:cubicBezTo>
                  <a:cubicBezTo>
                    <a:pt x="33" y="68"/>
                    <a:pt x="33" y="68"/>
                    <a:pt x="33" y="68"/>
                  </a:cubicBezTo>
                  <a:cubicBezTo>
                    <a:pt x="33" y="66"/>
                    <a:pt x="35" y="64"/>
                    <a:pt x="37" y="64"/>
                  </a:cubicBezTo>
                  <a:cubicBezTo>
                    <a:pt x="39" y="64"/>
                    <a:pt x="41" y="66"/>
                    <a:pt x="41" y="68"/>
                  </a:cubicBezTo>
                  <a:lnTo>
                    <a:pt x="41" y="101"/>
                  </a:lnTo>
                  <a:close/>
                  <a:moveTo>
                    <a:pt x="58" y="101"/>
                  </a:moveTo>
                  <a:cubicBezTo>
                    <a:pt x="58" y="103"/>
                    <a:pt x="56" y="105"/>
                    <a:pt x="54" y="105"/>
                  </a:cubicBezTo>
                  <a:cubicBezTo>
                    <a:pt x="51" y="105"/>
                    <a:pt x="49" y="103"/>
                    <a:pt x="49" y="101"/>
                  </a:cubicBezTo>
                  <a:cubicBezTo>
                    <a:pt x="49" y="68"/>
                    <a:pt x="49" y="68"/>
                    <a:pt x="49" y="68"/>
                  </a:cubicBezTo>
                  <a:cubicBezTo>
                    <a:pt x="49" y="66"/>
                    <a:pt x="51" y="64"/>
                    <a:pt x="54" y="64"/>
                  </a:cubicBezTo>
                  <a:cubicBezTo>
                    <a:pt x="56" y="64"/>
                    <a:pt x="58" y="66"/>
                    <a:pt x="58" y="68"/>
                  </a:cubicBezTo>
                  <a:lnTo>
                    <a:pt x="58" y="101"/>
                  </a:lnTo>
                  <a:close/>
                  <a:moveTo>
                    <a:pt x="74" y="101"/>
                  </a:moveTo>
                  <a:cubicBezTo>
                    <a:pt x="74" y="103"/>
                    <a:pt x="73" y="105"/>
                    <a:pt x="70" y="105"/>
                  </a:cubicBezTo>
                  <a:cubicBezTo>
                    <a:pt x="68" y="105"/>
                    <a:pt x="66" y="103"/>
                    <a:pt x="66" y="101"/>
                  </a:cubicBezTo>
                  <a:cubicBezTo>
                    <a:pt x="66" y="68"/>
                    <a:pt x="66" y="68"/>
                    <a:pt x="66" y="68"/>
                  </a:cubicBezTo>
                  <a:cubicBezTo>
                    <a:pt x="66" y="66"/>
                    <a:pt x="68" y="64"/>
                    <a:pt x="70" y="64"/>
                  </a:cubicBezTo>
                  <a:cubicBezTo>
                    <a:pt x="73" y="64"/>
                    <a:pt x="74" y="66"/>
                    <a:pt x="74" y="68"/>
                  </a:cubicBezTo>
                  <a:lnTo>
                    <a:pt x="74" y="101"/>
                  </a:lnTo>
                  <a:close/>
                  <a:moveTo>
                    <a:pt x="91" y="101"/>
                  </a:moveTo>
                  <a:cubicBezTo>
                    <a:pt x="91" y="103"/>
                    <a:pt x="89" y="105"/>
                    <a:pt x="87" y="105"/>
                  </a:cubicBezTo>
                  <a:cubicBezTo>
                    <a:pt x="84" y="105"/>
                    <a:pt x="83" y="103"/>
                    <a:pt x="83" y="101"/>
                  </a:cubicBezTo>
                  <a:cubicBezTo>
                    <a:pt x="83" y="68"/>
                    <a:pt x="83" y="68"/>
                    <a:pt x="83" y="68"/>
                  </a:cubicBezTo>
                  <a:cubicBezTo>
                    <a:pt x="83" y="66"/>
                    <a:pt x="84" y="64"/>
                    <a:pt x="87" y="64"/>
                  </a:cubicBezTo>
                  <a:cubicBezTo>
                    <a:pt x="89" y="64"/>
                    <a:pt x="91" y="66"/>
                    <a:pt x="91" y="68"/>
                  </a:cubicBezTo>
                  <a:lnTo>
                    <a:pt x="91" y="101"/>
                  </a:lnTo>
                  <a:close/>
                  <a:moveTo>
                    <a:pt x="108" y="101"/>
                  </a:moveTo>
                  <a:cubicBezTo>
                    <a:pt x="108" y="103"/>
                    <a:pt x="106" y="105"/>
                    <a:pt x="103" y="105"/>
                  </a:cubicBezTo>
                  <a:cubicBezTo>
                    <a:pt x="101" y="105"/>
                    <a:pt x="99" y="103"/>
                    <a:pt x="99" y="101"/>
                  </a:cubicBezTo>
                  <a:cubicBezTo>
                    <a:pt x="99" y="68"/>
                    <a:pt x="99" y="68"/>
                    <a:pt x="99" y="68"/>
                  </a:cubicBezTo>
                  <a:cubicBezTo>
                    <a:pt x="99" y="66"/>
                    <a:pt x="101" y="64"/>
                    <a:pt x="103" y="64"/>
                  </a:cubicBezTo>
                  <a:cubicBezTo>
                    <a:pt x="106" y="64"/>
                    <a:pt x="108" y="66"/>
                    <a:pt x="108" y="68"/>
                  </a:cubicBezTo>
                  <a:lnTo>
                    <a:pt x="108" y="101"/>
                  </a:lnTo>
                  <a:close/>
                  <a:moveTo>
                    <a:pt x="64" y="12"/>
                  </a:moveTo>
                  <a:cubicBezTo>
                    <a:pt x="64" y="12"/>
                    <a:pt x="64" y="12"/>
                    <a:pt x="65" y="12"/>
                  </a:cubicBezTo>
                  <a:cubicBezTo>
                    <a:pt x="67" y="12"/>
                    <a:pt x="69" y="10"/>
                    <a:pt x="70" y="8"/>
                  </a:cubicBezTo>
                  <a:cubicBezTo>
                    <a:pt x="71" y="10"/>
                    <a:pt x="73" y="12"/>
                    <a:pt x="75" y="12"/>
                  </a:cubicBezTo>
                  <a:cubicBezTo>
                    <a:pt x="76" y="12"/>
                    <a:pt x="76" y="12"/>
                    <a:pt x="76" y="12"/>
                  </a:cubicBezTo>
                  <a:cubicBezTo>
                    <a:pt x="87" y="33"/>
                    <a:pt x="87" y="33"/>
                    <a:pt x="87" y="33"/>
                  </a:cubicBezTo>
                  <a:cubicBezTo>
                    <a:pt x="53" y="33"/>
                    <a:pt x="53" y="33"/>
                    <a:pt x="53" y="33"/>
                  </a:cubicBezTo>
                  <a:lnTo>
                    <a:pt x="64" y="12"/>
                  </a:lnTo>
                  <a:close/>
                  <a:moveTo>
                    <a:pt x="133" y="46"/>
                  </a:moveTo>
                  <a:cubicBezTo>
                    <a:pt x="132" y="47"/>
                    <a:pt x="131" y="47"/>
                    <a:pt x="131" y="47"/>
                  </a:cubicBezTo>
                  <a:cubicBezTo>
                    <a:pt x="9" y="47"/>
                    <a:pt x="9" y="47"/>
                    <a:pt x="9" y="47"/>
                  </a:cubicBezTo>
                  <a:cubicBezTo>
                    <a:pt x="9" y="47"/>
                    <a:pt x="8" y="47"/>
                    <a:pt x="7" y="46"/>
                  </a:cubicBezTo>
                  <a:cubicBezTo>
                    <a:pt x="7" y="45"/>
                    <a:pt x="6" y="44"/>
                    <a:pt x="6" y="43"/>
                  </a:cubicBezTo>
                  <a:cubicBezTo>
                    <a:pt x="6" y="42"/>
                    <a:pt x="7" y="41"/>
                    <a:pt x="7" y="40"/>
                  </a:cubicBezTo>
                  <a:cubicBezTo>
                    <a:pt x="8" y="39"/>
                    <a:pt x="9" y="39"/>
                    <a:pt x="9" y="39"/>
                  </a:cubicBezTo>
                  <a:cubicBezTo>
                    <a:pt x="131" y="39"/>
                    <a:pt x="131" y="39"/>
                    <a:pt x="131" y="39"/>
                  </a:cubicBezTo>
                  <a:cubicBezTo>
                    <a:pt x="131" y="39"/>
                    <a:pt x="132" y="39"/>
                    <a:pt x="133" y="40"/>
                  </a:cubicBezTo>
                  <a:cubicBezTo>
                    <a:pt x="133" y="41"/>
                    <a:pt x="134" y="42"/>
                    <a:pt x="134" y="43"/>
                  </a:cubicBezTo>
                  <a:cubicBezTo>
                    <a:pt x="134" y="44"/>
                    <a:pt x="133" y="45"/>
                    <a:pt x="133" y="4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grpSp>
      <p:grpSp>
        <p:nvGrpSpPr>
          <p:cNvPr id="28" name="Group 65"/>
          <p:cNvGrpSpPr/>
          <p:nvPr/>
        </p:nvGrpSpPr>
        <p:grpSpPr>
          <a:xfrm>
            <a:off x="8185175" y="2374159"/>
            <a:ext cx="3276771" cy="1155237"/>
            <a:chOff x="8797070" y="2517475"/>
            <a:chExt cx="3484323" cy="1095471"/>
          </a:xfrm>
        </p:grpSpPr>
        <p:sp>
          <p:nvSpPr>
            <p:cNvPr id="29" name="TextBox 66"/>
            <p:cNvSpPr txBox="1"/>
            <p:nvPr/>
          </p:nvSpPr>
          <p:spPr>
            <a:xfrm>
              <a:off x="8797071" y="2517475"/>
              <a:ext cx="1832719" cy="466967"/>
            </a:xfrm>
            <a:prstGeom prst="rect">
              <a:avLst/>
            </a:prstGeom>
            <a:noFill/>
          </p:spPr>
          <p:txBody>
            <a:bodyPr wrap="none" rtlCol="0">
              <a:spAutoFit/>
            </a:bodyPr>
            <a:lstStyle/>
            <a:p>
              <a:pPr>
                <a:lnSpc>
                  <a:spcPct val="130000"/>
                </a:lnSpc>
              </a:pPr>
              <a:r>
                <a:rPr lang="zh-CN" altLang="en-US" sz="2000" dirty="0" smtClean="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rPr>
                <a:t>相关标题文字</a:t>
              </a:r>
              <a:endParaRPr lang="en-GB"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30" name="Rectangle 67"/>
            <p:cNvSpPr/>
            <p:nvPr/>
          </p:nvSpPr>
          <p:spPr>
            <a:xfrm>
              <a:off x="8797070" y="2842452"/>
              <a:ext cx="3484323" cy="770494"/>
            </a:xfrm>
            <a:prstGeom prst="rect">
              <a:avLst/>
            </a:prstGeom>
          </p:spPr>
          <p:txBody>
            <a:bodyPr wrap="square">
              <a:spAutoFit/>
            </a:bodyPr>
            <a:lstStyle/>
            <a:p>
              <a:pP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Group 65"/>
          <p:cNvGrpSpPr/>
          <p:nvPr/>
        </p:nvGrpSpPr>
        <p:grpSpPr>
          <a:xfrm>
            <a:off x="755948" y="2359645"/>
            <a:ext cx="3277292" cy="1184265"/>
            <a:chOff x="8127975" y="2489949"/>
            <a:chExt cx="3484876" cy="1122997"/>
          </a:xfrm>
        </p:grpSpPr>
        <p:sp>
          <p:nvSpPr>
            <p:cNvPr id="32" name="TextBox 66"/>
            <p:cNvSpPr txBox="1"/>
            <p:nvPr/>
          </p:nvSpPr>
          <p:spPr>
            <a:xfrm>
              <a:off x="9780132" y="2489949"/>
              <a:ext cx="1832719" cy="466966"/>
            </a:xfrm>
            <a:prstGeom prst="rect">
              <a:avLst/>
            </a:prstGeom>
            <a:noFill/>
          </p:spPr>
          <p:txBody>
            <a:bodyPr wrap="none" rtlCol="0">
              <a:spAutoFit/>
            </a:bodyPr>
            <a:lstStyle/>
            <a:p>
              <a:pPr algn="r">
                <a:lnSpc>
                  <a:spcPct val="130000"/>
                </a:lnSpc>
              </a:pPr>
              <a:r>
                <a:rPr lang="zh-CN" altLang="en-US" sz="2000" dirty="0" smtClean="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rPr>
                <a:t>相关标题文字</a:t>
              </a:r>
              <a:endParaRPr lang="en-GB"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33" name="Rectangle 67"/>
            <p:cNvSpPr/>
            <p:nvPr/>
          </p:nvSpPr>
          <p:spPr>
            <a:xfrm>
              <a:off x="8127975" y="2842452"/>
              <a:ext cx="3469443" cy="770494"/>
            </a:xfrm>
            <a:prstGeom prst="rect">
              <a:avLst/>
            </a:prstGeom>
          </p:spPr>
          <p:txBody>
            <a:bodyPr wrap="square">
              <a:spAutoFit/>
            </a:bodyPr>
            <a:lstStyle/>
            <a:p>
              <a:pPr algn="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4" name="Group 65"/>
          <p:cNvGrpSpPr/>
          <p:nvPr/>
        </p:nvGrpSpPr>
        <p:grpSpPr>
          <a:xfrm>
            <a:off x="701682" y="4530648"/>
            <a:ext cx="3331558" cy="1169751"/>
            <a:chOff x="8054840" y="2503712"/>
            <a:chExt cx="3542579" cy="1109234"/>
          </a:xfrm>
        </p:grpSpPr>
        <p:sp>
          <p:nvSpPr>
            <p:cNvPr id="35" name="TextBox 66"/>
            <p:cNvSpPr txBox="1"/>
            <p:nvPr/>
          </p:nvSpPr>
          <p:spPr>
            <a:xfrm>
              <a:off x="9754472" y="2503712"/>
              <a:ext cx="1842946" cy="431093"/>
            </a:xfrm>
            <a:prstGeom prst="rect">
              <a:avLst/>
            </a:prstGeom>
            <a:noFill/>
          </p:spPr>
          <p:txBody>
            <a:bodyPr wrap="none" rtlCol="0">
              <a:spAutoFit/>
            </a:bodyPr>
            <a:lstStyle>
              <a:defPPr>
                <a:defRPr lang="zh-CN"/>
              </a:defPPr>
              <a:lvl1pPr algn="r">
                <a:lnSpc>
                  <a:spcPct val="130000"/>
                </a:lnSpc>
                <a:defRPr b="1">
                  <a:solidFill>
                    <a:srgbClr val="D06725"/>
                  </a:solidFill>
                  <a:latin typeface="方正姚体" panose="02010601030101010101" pitchFamily="2" charset="-122"/>
                  <a:ea typeface="方正姚体" panose="02010601030101010101" pitchFamily="2" charset="-122"/>
                </a:defRPr>
              </a:lvl1pPr>
            </a:lstStyle>
            <a:p>
              <a:r>
                <a:rPr lang="zh-CN" altLang="en-US"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rPr>
                <a:t>相关标题文字</a:t>
              </a:r>
              <a:endParaRPr lang="en-GB"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36" name="Rectangle 67"/>
            <p:cNvSpPr/>
            <p:nvPr/>
          </p:nvSpPr>
          <p:spPr>
            <a:xfrm>
              <a:off x="8054840" y="2842452"/>
              <a:ext cx="3542579" cy="770494"/>
            </a:xfrm>
            <a:prstGeom prst="rect">
              <a:avLst/>
            </a:prstGeom>
          </p:spPr>
          <p:txBody>
            <a:bodyPr wrap="square">
              <a:spAutoFit/>
            </a:bodyPr>
            <a:lstStyle/>
            <a:p>
              <a:pPr algn="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Group 65"/>
          <p:cNvGrpSpPr/>
          <p:nvPr/>
        </p:nvGrpSpPr>
        <p:grpSpPr>
          <a:xfrm>
            <a:off x="8185175" y="4537905"/>
            <a:ext cx="3305800" cy="1155237"/>
            <a:chOff x="8797071" y="2517475"/>
            <a:chExt cx="3515190" cy="1095471"/>
          </a:xfrm>
        </p:grpSpPr>
        <p:sp>
          <p:nvSpPr>
            <p:cNvPr id="38" name="TextBox 66"/>
            <p:cNvSpPr txBox="1"/>
            <p:nvPr/>
          </p:nvSpPr>
          <p:spPr>
            <a:xfrm>
              <a:off x="8797071" y="2517475"/>
              <a:ext cx="1842946" cy="431093"/>
            </a:xfrm>
            <a:prstGeom prst="rect">
              <a:avLst/>
            </a:prstGeom>
            <a:noFill/>
          </p:spPr>
          <p:txBody>
            <a:bodyPr wrap="none" rtlCol="0">
              <a:spAutoFit/>
            </a:bodyPr>
            <a:lstStyle>
              <a:defPPr>
                <a:defRPr lang="zh-CN"/>
              </a:defPPr>
              <a:lvl1pPr>
                <a:lnSpc>
                  <a:spcPct val="130000"/>
                </a:lnSpc>
                <a:defRPr b="1">
                  <a:solidFill>
                    <a:srgbClr val="D06725"/>
                  </a:solidFill>
                  <a:latin typeface="方正姚体" panose="02010601030101010101" pitchFamily="2" charset="-122"/>
                  <a:ea typeface="方正姚体" panose="02010601030101010101" pitchFamily="2" charset="-122"/>
                </a:defRPr>
              </a:lvl1pPr>
            </a:lstStyle>
            <a:p>
              <a:r>
                <a:rPr lang="zh-CN" altLang="en-US"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rPr>
                <a:t>相关标题文字</a:t>
              </a:r>
              <a:endParaRPr lang="en-GB" sz="2000" dirty="0">
                <a:solidFill>
                  <a:srgbClr val="253566"/>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39" name="Rectangle 67"/>
            <p:cNvSpPr/>
            <p:nvPr/>
          </p:nvSpPr>
          <p:spPr>
            <a:xfrm>
              <a:off x="8797071" y="2842452"/>
              <a:ext cx="3515190" cy="770494"/>
            </a:xfrm>
            <a:prstGeom prst="rect">
              <a:avLst/>
            </a:prstGeom>
          </p:spPr>
          <p:txBody>
            <a:bodyPr wrap="square">
              <a:spAutoFit/>
            </a:bodyPr>
            <a:lstStyle/>
            <a:p>
              <a:pP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678916621"/>
      </p:ext>
    </p:extLst>
  </p:cSld>
  <p:clrMapOvr>
    <a:masterClrMapping/>
  </p:clrMapOvr>
  <mc:AlternateContent xmlns:mc="http://schemas.openxmlformats.org/markup-compatibility/2006" xmlns:p14="http://schemas.microsoft.com/office/powerpoint/2010/main">
    <mc:Choice Requires="p14">
      <p:transition spd="slow" p14:dur="1500" advClick="0" advTm="6703">
        <p:random/>
      </p:transition>
    </mc:Choice>
    <mc:Fallback xmlns="">
      <p:transition spd="slow" advClick="0" advTm="670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22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700"/>
                            </p:stCondLst>
                            <p:childTnLst>
                              <p:par>
                                <p:cTn id="30" presetID="19" presetClass="entr" presetSubtype="1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fmla="#ppt_w*sin(2.5*pi*$)">
                                          <p:val>
                                            <p:fltVal val="0"/>
                                          </p:val>
                                        </p:tav>
                                        <p:tav tm="100000">
                                          <p:val>
                                            <p:fltVal val="1"/>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childTnLst>
                                </p:cTn>
                              </p:par>
                              <p:par>
                                <p:cTn id="34" presetID="19" presetClass="entr" presetSubtype="1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fmla="#ppt_w*sin(2.5*pi*$)">
                                          <p:val>
                                            <p:fltVal val="0"/>
                                          </p:val>
                                        </p:tav>
                                        <p:tav tm="100000">
                                          <p:val>
                                            <p:fltVal val="1"/>
                                          </p:val>
                                        </p:tav>
                                      </p:tavLst>
                                    </p:anim>
                                    <p:anim calcmode="lin" valueType="num">
                                      <p:cBhvr>
                                        <p:cTn id="37" dur="1000" fill="hold"/>
                                        <p:tgtEl>
                                          <p:spTgt spid="16"/>
                                        </p:tgtEl>
                                        <p:attrNameLst>
                                          <p:attrName>ppt_h</p:attrName>
                                        </p:attrNameLst>
                                      </p:cBhvr>
                                      <p:tavLst>
                                        <p:tav tm="0">
                                          <p:val>
                                            <p:strVal val="#ppt_h"/>
                                          </p:val>
                                        </p:tav>
                                        <p:tav tm="100000">
                                          <p:val>
                                            <p:strVal val="#ppt_h"/>
                                          </p:val>
                                        </p:tav>
                                      </p:tavLst>
                                    </p:anim>
                                  </p:childTnLst>
                                </p:cTn>
                              </p:par>
                            </p:childTnLst>
                          </p:cTn>
                        </p:par>
                        <p:par>
                          <p:cTn id="38" fill="hold">
                            <p:stCondLst>
                              <p:cond delay="3700"/>
                            </p:stCondLst>
                            <p:childTnLst>
                              <p:par>
                                <p:cTn id="39" presetID="31"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 calcmode="lin" valueType="num">
                                      <p:cBhvr>
                                        <p:cTn id="43" dur="500" fill="hold"/>
                                        <p:tgtEl>
                                          <p:spTgt spid="9"/>
                                        </p:tgtEl>
                                        <p:attrNameLst>
                                          <p:attrName>style.rotation</p:attrName>
                                        </p:attrNameLst>
                                      </p:cBhvr>
                                      <p:tavLst>
                                        <p:tav tm="0">
                                          <p:val>
                                            <p:fltVal val="90"/>
                                          </p:val>
                                        </p:tav>
                                        <p:tav tm="100000">
                                          <p:val>
                                            <p:fltVal val="0"/>
                                          </p:val>
                                        </p:tav>
                                      </p:tavLst>
                                    </p:anim>
                                    <p:animEffect transition="in" filter="fade">
                                      <p:cBhvr>
                                        <p:cTn id="44" dur="500"/>
                                        <p:tgtEl>
                                          <p:spTgt spid="9"/>
                                        </p:tgtEl>
                                      </p:cBhvr>
                                    </p:animEffect>
                                  </p:childTnLst>
                                </p:cTn>
                              </p:par>
                            </p:childTnLst>
                          </p:cTn>
                        </p:par>
                        <p:par>
                          <p:cTn id="45" fill="hold">
                            <p:stCondLst>
                              <p:cond delay="4200"/>
                            </p:stCondLst>
                            <p:childTnLst>
                              <p:par>
                                <p:cTn id="46" presetID="53" presetClass="entr" presetSubtype="16"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par>
                          <p:cTn id="51" fill="hold">
                            <p:stCondLst>
                              <p:cond delay="4700"/>
                            </p:stCondLst>
                            <p:childTnLst>
                              <p:par>
                                <p:cTn id="52" presetID="22" presetClass="entr" presetSubtype="8"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22" presetClass="entr" presetSubtype="2"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par>
                                <p:cTn id="58" presetID="22" presetClass="entr" presetSubtype="2"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right)">
                                      <p:cBhvr>
                                        <p:cTn id="60" dur="500"/>
                                        <p:tgtEl>
                                          <p:spTgt spid="34"/>
                                        </p:tgtEl>
                                      </p:cBhvr>
                                    </p:animEffect>
                                  </p:childTnLst>
                                </p:cTn>
                              </p:par>
                              <p:par>
                                <p:cTn id="61" presetID="22" presetClass="entr" presetSubtype="8"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6212840" y="-10160"/>
            <a:ext cx="5989320" cy="4099560"/>
          </a:xfrm>
          <a:custGeom>
            <a:avLst/>
            <a:gdLst>
              <a:gd name="connsiteX0" fmla="*/ 0 w 6004560"/>
              <a:gd name="connsiteY0" fmla="*/ 4084320 h 4084320"/>
              <a:gd name="connsiteX1" fmla="*/ 6004560 w 6004560"/>
              <a:gd name="connsiteY1" fmla="*/ 0 h 4084320"/>
              <a:gd name="connsiteX2" fmla="*/ 6004560 w 6004560"/>
              <a:gd name="connsiteY2" fmla="*/ 274320 h 4084320"/>
              <a:gd name="connsiteX3" fmla="*/ 0 w 6004560"/>
              <a:gd name="connsiteY3" fmla="*/ 4084320 h 4084320"/>
              <a:gd name="connsiteX0" fmla="*/ 0 w 5989320"/>
              <a:gd name="connsiteY0" fmla="*/ 4099560 h 4099560"/>
              <a:gd name="connsiteX1" fmla="*/ 5989320 w 5989320"/>
              <a:gd name="connsiteY1" fmla="*/ 0 h 4099560"/>
              <a:gd name="connsiteX2" fmla="*/ 5989320 w 5989320"/>
              <a:gd name="connsiteY2" fmla="*/ 274320 h 4099560"/>
              <a:gd name="connsiteX3" fmla="*/ 0 w 5989320"/>
              <a:gd name="connsiteY3" fmla="*/ 4099560 h 4099560"/>
            </a:gdLst>
            <a:ahLst/>
            <a:cxnLst>
              <a:cxn ang="0">
                <a:pos x="connsiteX0" y="connsiteY0"/>
              </a:cxn>
              <a:cxn ang="0">
                <a:pos x="connsiteX1" y="connsiteY1"/>
              </a:cxn>
              <a:cxn ang="0">
                <a:pos x="connsiteX2" y="connsiteY2"/>
              </a:cxn>
              <a:cxn ang="0">
                <a:pos x="connsiteX3" y="connsiteY3"/>
              </a:cxn>
            </a:cxnLst>
            <a:rect l="l" t="t" r="r" b="b"/>
            <a:pathLst>
              <a:path w="5989320" h="4099560">
                <a:moveTo>
                  <a:pt x="0" y="4099560"/>
                </a:moveTo>
                <a:lnTo>
                  <a:pt x="5989320" y="0"/>
                </a:lnTo>
                <a:lnTo>
                  <a:pt x="5989320" y="274320"/>
                </a:lnTo>
                <a:lnTo>
                  <a:pt x="0" y="4099560"/>
                </a:lnTo>
                <a:close/>
              </a:path>
            </a:pathLst>
          </a:cu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18" name="任意多边形 17"/>
          <p:cNvSpPr/>
          <p:nvPr/>
        </p:nvSpPr>
        <p:spPr>
          <a:xfrm>
            <a:off x="-9427" y="5467546"/>
            <a:ext cx="6221691" cy="527901"/>
          </a:xfrm>
          <a:custGeom>
            <a:avLst/>
            <a:gdLst>
              <a:gd name="connsiteX0" fmla="*/ 0 w 6221691"/>
              <a:gd name="connsiteY0" fmla="*/ 527901 h 527901"/>
              <a:gd name="connsiteX1" fmla="*/ 6221691 w 6221691"/>
              <a:gd name="connsiteY1" fmla="*/ 0 h 527901"/>
              <a:gd name="connsiteX2" fmla="*/ 6221691 w 6221691"/>
              <a:gd name="connsiteY2" fmla="*/ 527901 h 527901"/>
              <a:gd name="connsiteX3" fmla="*/ 0 w 6221691"/>
              <a:gd name="connsiteY3" fmla="*/ 527901 h 527901"/>
            </a:gdLst>
            <a:ahLst/>
            <a:cxnLst>
              <a:cxn ang="0">
                <a:pos x="connsiteX0" y="connsiteY0"/>
              </a:cxn>
              <a:cxn ang="0">
                <a:pos x="connsiteX1" y="connsiteY1"/>
              </a:cxn>
              <a:cxn ang="0">
                <a:pos x="connsiteX2" y="connsiteY2"/>
              </a:cxn>
              <a:cxn ang="0">
                <a:pos x="connsiteX3" y="connsiteY3"/>
              </a:cxn>
            </a:cxnLst>
            <a:rect l="l" t="t" r="r" b="b"/>
            <a:pathLst>
              <a:path w="6221691" h="527901">
                <a:moveTo>
                  <a:pt x="0" y="527901"/>
                </a:moveTo>
                <a:lnTo>
                  <a:pt x="6221691" y="0"/>
                </a:lnTo>
                <a:lnTo>
                  <a:pt x="6221691" y="527901"/>
                </a:lnTo>
                <a:lnTo>
                  <a:pt x="0" y="527901"/>
                </a:lnTo>
                <a:close/>
              </a:path>
            </a:pathLst>
          </a:cu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14" name="任意多边形 13"/>
          <p:cNvSpPr>
            <a:spLocks/>
          </p:cNvSpPr>
          <p:nvPr/>
        </p:nvSpPr>
        <p:spPr bwMode="auto">
          <a:xfrm>
            <a:off x="0" y="243840"/>
            <a:ext cx="12192001" cy="6614161"/>
          </a:xfrm>
          <a:custGeom>
            <a:avLst/>
            <a:gdLst>
              <a:gd name="connsiteX0" fmla="*/ 12192001 w 12192001"/>
              <a:gd name="connsiteY0" fmla="*/ 0 h 6614161"/>
              <a:gd name="connsiteX1" fmla="*/ 12192001 w 12192001"/>
              <a:gd name="connsiteY1" fmla="*/ 6614161 h 6614161"/>
              <a:gd name="connsiteX2" fmla="*/ 0 w 12192001"/>
              <a:gd name="connsiteY2" fmla="*/ 6614161 h 6614161"/>
              <a:gd name="connsiteX3" fmla="*/ 0 w 12192001"/>
              <a:gd name="connsiteY3" fmla="*/ 5748564 h 6614161"/>
              <a:gd name="connsiteX4" fmla="*/ 6207144 w 12192001"/>
              <a:gd name="connsiteY4" fmla="*/ 5731065 h 6614161"/>
              <a:gd name="connsiteX5" fmla="*/ 6207144 w 12192001"/>
              <a:gd name="connsiteY5" fmla="*/ 3843154 h 661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6614161">
                <a:moveTo>
                  <a:pt x="12192001" y="0"/>
                </a:moveTo>
                <a:lnTo>
                  <a:pt x="12192001" y="6614161"/>
                </a:lnTo>
                <a:lnTo>
                  <a:pt x="0" y="6614161"/>
                </a:lnTo>
                <a:lnTo>
                  <a:pt x="0" y="5748564"/>
                </a:lnTo>
                <a:lnTo>
                  <a:pt x="6207144" y="5731065"/>
                </a:lnTo>
                <a:lnTo>
                  <a:pt x="6207144" y="3843154"/>
                </a:ln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6"/>
          <p:cNvSpPr>
            <a:spLocks/>
          </p:cNvSpPr>
          <p:nvPr/>
        </p:nvSpPr>
        <p:spPr bwMode="auto">
          <a:xfrm>
            <a:off x="-254224" y="243840"/>
            <a:ext cx="12446225" cy="6614161"/>
          </a:xfrm>
          <a:custGeom>
            <a:avLst/>
            <a:gdLst>
              <a:gd name="T0" fmla="*/ 4806 w 4806"/>
              <a:gd name="T1" fmla="*/ 0 h 2554"/>
              <a:gd name="T2" fmla="*/ 2495 w 4806"/>
              <a:gd name="T3" fmla="*/ 1484 h 2554"/>
              <a:gd name="T4" fmla="*/ 2495 w 4806"/>
              <a:gd name="T5" fmla="*/ 2213 h 2554"/>
              <a:gd name="T6" fmla="*/ 12 w 4806"/>
              <a:gd name="T7" fmla="*/ 2220 h 2554"/>
              <a:gd name="T8" fmla="*/ 0 w 4806"/>
              <a:gd name="T9" fmla="*/ 2554 h 2554"/>
              <a:gd name="T10" fmla="*/ 4806 w 4806"/>
              <a:gd name="T11" fmla="*/ 2554 h 2554"/>
              <a:gd name="T12" fmla="*/ 4806 w 4806"/>
              <a:gd name="T13" fmla="*/ 0 h 2554"/>
            </a:gdLst>
            <a:ahLst/>
            <a:cxnLst>
              <a:cxn ang="0">
                <a:pos x="T0" y="T1"/>
              </a:cxn>
              <a:cxn ang="0">
                <a:pos x="T2" y="T3"/>
              </a:cxn>
              <a:cxn ang="0">
                <a:pos x="T4" y="T5"/>
              </a:cxn>
              <a:cxn ang="0">
                <a:pos x="T6" y="T7"/>
              </a:cxn>
              <a:cxn ang="0">
                <a:pos x="T8" y="T9"/>
              </a:cxn>
              <a:cxn ang="0">
                <a:pos x="T10" y="T11"/>
              </a:cxn>
              <a:cxn ang="0">
                <a:pos x="T12" y="T13"/>
              </a:cxn>
            </a:cxnLst>
            <a:rect l="0" t="0" r="r" b="b"/>
            <a:pathLst>
              <a:path w="4806" h="2554">
                <a:moveTo>
                  <a:pt x="4806" y="0"/>
                </a:moveTo>
                <a:lnTo>
                  <a:pt x="2495" y="1484"/>
                </a:lnTo>
                <a:lnTo>
                  <a:pt x="2495" y="2213"/>
                </a:lnTo>
                <a:lnTo>
                  <a:pt x="12" y="2220"/>
                </a:lnTo>
                <a:lnTo>
                  <a:pt x="0" y="2554"/>
                </a:lnTo>
                <a:lnTo>
                  <a:pt x="4806" y="2554"/>
                </a:lnTo>
                <a:lnTo>
                  <a:pt x="4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15"/>
          <p:cNvSpPr>
            <a:spLocks/>
          </p:cNvSpPr>
          <p:nvPr/>
        </p:nvSpPr>
        <p:spPr bwMode="auto">
          <a:xfrm>
            <a:off x="0" y="243840"/>
            <a:ext cx="12192001" cy="6614161"/>
          </a:xfrm>
          <a:custGeom>
            <a:avLst/>
            <a:gdLst>
              <a:gd name="connsiteX0" fmla="*/ 12192001 w 12192001"/>
              <a:gd name="connsiteY0" fmla="*/ 0 h 6614161"/>
              <a:gd name="connsiteX1" fmla="*/ 12192001 w 12192001"/>
              <a:gd name="connsiteY1" fmla="*/ 6614161 h 6614161"/>
              <a:gd name="connsiteX2" fmla="*/ 0 w 12192001"/>
              <a:gd name="connsiteY2" fmla="*/ 6614161 h 6614161"/>
              <a:gd name="connsiteX3" fmla="*/ 0 w 12192001"/>
              <a:gd name="connsiteY3" fmla="*/ 6579416 h 6614161"/>
              <a:gd name="connsiteX4" fmla="*/ 6207144 w 12192001"/>
              <a:gd name="connsiteY4" fmla="*/ 5731065 h 661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614161">
                <a:moveTo>
                  <a:pt x="12192001" y="0"/>
                </a:moveTo>
                <a:lnTo>
                  <a:pt x="12192001" y="6614161"/>
                </a:lnTo>
                <a:lnTo>
                  <a:pt x="0" y="6614161"/>
                </a:lnTo>
                <a:lnTo>
                  <a:pt x="0" y="6579416"/>
                </a:lnTo>
                <a:lnTo>
                  <a:pt x="6207144" y="5731065"/>
                </a:lnTo>
                <a:close/>
              </a:path>
            </a:pathLst>
          </a:custGeom>
          <a:blipFill dpi="0" rotWithShape="1">
            <a:blip r:embed="rId3"/>
            <a:srcRect/>
            <a:stretch>
              <a:fillRect l="-1278" t="-4569" r="-2389" b="-2919"/>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8"/>
          <p:cNvSpPr>
            <a:spLocks/>
          </p:cNvSpPr>
          <p:nvPr/>
        </p:nvSpPr>
        <p:spPr bwMode="auto">
          <a:xfrm>
            <a:off x="-254224" y="243840"/>
            <a:ext cx="12446225" cy="6614161"/>
          </a:xfrm>
          <a:custGeom>
            <a:avLst/>
            <a:gdLst>
              <a:gd name="T0" fmla="*/ 4806 w 4806"/>
              <a:gd name="T1" fmla="*/ 0 h 2554"/>
              <a:gd name="T2" fmla="*/ 2495 w 4806"/>
              <a:gd name="T3" fmla="*/ 2213 h 2554"/>
              <a:gd name="T4" fmla="*/ 0 w 4806"/>
              <a:gd name="T5" fmla="*/ 2554 h 2554"/>
              <a:gd name="T6" fmla="*/ 4806 w 4806"/>
              <a:gd name="T7" fmla="*/ 2554 h 2554"/>
              <a:gd name="T8" fmla="*/ 4806 w 4806"/>
              <a:gd name="T9" fmla="*/ 0 h 2554"/>
            </a:gdLst>
            <a:ahLst/>
            <a:cxnLst>
              <a:cxn ang="0">
                <a:pos x="T0" y="T1"/>
              </a:cxn>
              <a:cxn ang="0">
                <a:pos x="T2" y="T3"/>
              </a:cxn>
              <a:cxn ang="0">
                <a:pos x="T4" y="T5"/>
              </a:cxn>
              <a:cxn ang="0">
                <a:pos x="T6" y="T7"/>
              </a:cxn>
              <a:cxn ang="0">
                <a:pos x="T8" y="T9"/>
              </a:cxn>
            </a:cxnLst>
            <a:rect l="0" t="0" r="r" b="b"/>
            <a:pathLst>
              <a:path w="4806" h="2554">
                <a:moveTo>
                  <a:pt x="4806" y="0"/>
                </a:moveTo>
                <a:lnTo>
                  <a:pt x="2495" y="2213"/>
                </a:lnTo>
                <a:lnTo>
                  <a:pt x="0" y="2554"/>
                </a:lnTo>
                <a:lnTo>
                  <a:pt x="4806" y="2554"/>
                </a:lnTo>
                <a:lnTo>
                  <a:pt x="4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TextBox 54"/>
          <p:cNvSpPr txBox="1"/>
          <p:nvPr/>
        </p:nvSpPr>
        <p:spPr>
          <a:xfrm>
            <a:off x="7278577" y="243840"/>
            <a:ext cx="2169760" cy="1231074"/>
          </a:xfrm>
          <a:prstGeom prst="rect">
            <a:avLst/>
          </a:prstGeom>
          <a:noFill/>
        </p:spPr>
        <p:txBody>
          <a:bodyPr wrap="none" lIns="121888" tIns="60944" rIns="121888" bIns="60944" rtlCol="0">
            <a:spAutoFit/>
          </a:bodyPr>
          <a:lstStyle/>
          <a:p>
            <a:pPr defTabSz="914377">
              <a:defRPr/>
            </a:pPr>
            <a:r>
              <a:rPr lang="zh-CN" altLang="en-US" sz="7200" spc="300" dirty="0" smtClean="0">
                <a:solidFill>
                  <a:srgbClr val="253566"/>
                </a:solidFill>
                <a:latin typeface="腾祥澜黑简" panose="01010104010101010101" pitchFamily="2" charset="-122"/>
                <a:ea typeface="腾祥澜黑简" panose="01010104010101010101" pitchFamily="2" charset="-122"/>
              </a:rPr>
              <a:t>目录</a:t>
            </a:r>
            <a:endParaRPr lang="zh-CN" altLang="en-US" sz="7200" spc="300" dirty="0">
              <a:solidFill>
                <a:srgbClr val="253566"/>
              </a:solidFill>
              <a:latin typeface="腾祥澜黑简" panose="01010104010101010101" pitchFamily="2" charset="-122"/>
              <a:ea typeface="腾祥澜黑简" panose="01010104010101010101" pitchFamily="2" charset="-122"/>
            </a:endParaRPr>
          </a:p>
        </p:txBody>
      </p:sp>
      <p:sp>
        <p:nvSpPr>
          <p:cNvPr id="28" name="等腰三角形 27"/>
          <p:cNvSpPr/>
          <p:nvPr/>
        </p:nvSpPr>
        <p:spPr>
          <a:xfrm rot="5400000" flipV="1">
            <a:off x="6841176" y="658340"/>
            <a:ext cx="466472" cy="402075"/>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等腰三角形 28"/>
          <p:cNvSpPr/>
          <p:nvPr/>
        </p:nvSpPr>
        <p:spPr>
          <a:xfrm rot="16200000" flipH="1" flipV="1">
            <a:off x="9419267" y="658341"/>
            <a:ext cx="466472" cy="402075"/>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0" name="组合 29"/>
          <p:cNvGrpSpPr/>
          <p:nvPr/>
        </p:nvGrpSpPr>
        <p:grpSpPr>
          <a:xfrm>
            <a:off x="635574" y="939465"/>
            <a:ext cx="5185751" cy="743981"/>
            <a:chOff x="5401703" y="751541"/>
            <a:chExt cx="5185751" cy="743981"/>
          </a:xfrm>
        </p:grpSpPr>
        <p:grpSp>
          <p:nvGrpSpPr>
            <p:cNvPr id="31" name="4"/>
            <p:cNvGrpSpPr/>
            <p:nvPr/>
          </p:nvGrpSpPr>
          <p:grpSpPr>
            <a:xfrm>
              <a:off x="6401692" y="751541"/>
              <a:ext cx="4185762" cy="743981"/>
              <a:chOff x="6988950" y="633706"/>
              <a:chExt cx="4185762" cy="743981"/>
            </a:xfrm>
          </p:grpSpPr>
          <p:sp>
            <p:nvSpPr>
              <p:cNvPr id="34" name="文本框 33"/>
              <p:cNvSpPr txBox="1"/>
              <p:nvPr/>
            </p:nvSpPr>
            <p:spPr>
              <a:xfrm>
                <a:off x="6988950" y="633706"/>
                <a:ext cx="2852063" cy="497765"/>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253566"/>
                    </a:solidFill>
                    <a:latin typeface="腾祥澜黑简" panose="01010104010101010101" pitchFamily="2" charset="-122"/>
                    <a:ea typeface="腾祥澜黑简" panose="01010104010101010101" pitchFamily="2" charset="-122"/>
                  </a:rPr>
                  <a:t>点击添加文章标题</a:t>
                </a:r>
              </a:p>
            </p:txBody>
          </p:sp>
          <p:sp>
            <p:nvSpPr>
              <p:cNvPr id="35" name="矩形 34"/>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32" name="矩形: 圆角 1"/>
            <p:cNvSpPr/>
            <p:nvPr/>
          </p:nvSpPr>
          <p:spPr>
            <a:xfrm>
              <a:off x="5401703" y="947331"/>
              <a:ext cx="870857" cy="493486"/>
            </a:xfrm>
            <a:prstGeom prst="roundRect">
              <a:avLst/>
            </a:pr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ea typeface="华文细黑" panose="02010600040101010101" pitchFamily="2" charset="-122"/>
              </a:endParaRPr>
            </a:p>
          </p:txBody>
        </p:sp>
        <p:sp>
          <p:nvSpPr>
            <p:cNvPr id="33" name="文本框 32"/>
            <p:cNvSpPr txBox="1"/>
            <p:nvPr/>
          </p:nvSpPr>
          <p:spPr>
            <a:xfrm>
              <a:off x="5578029" y="961610"/>
              <a:ext cx="524503" cy="461665"/>
            </a:xfrm>
            <a:prstGeom prst="rect">
              <a:avLst/>
            </a:prstGeom>
            <a:noFill/>
          </p:spPr>
          <p:txBody>
            <a:bodyPr wrap="none" rtlCol="0">
              <a:spAutoFit/>
            </a:bodyPr>
            <a:lstStyle/>
            <a:p>
              <a:r>
                <a:rPr lang="en-US" altLang="zh-CN" sz="2400" dirty="0">
                  <a:solidFill>
                    <a:schemeClr val="lt1"/>
                  </a:solidFill>
                  <a:latin typeface="华文细黑" panose="02010600040101010101" pitchFamily="2" charset="-122"/>
                  <a:ea typeface="华文细黑" panose="02010600040101010101" pitchFamily="2" charset="-122"/>
                </a:rPr>
                <a:t>01</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36" name="组合 35"/>
          <p:cNvGrpSpPr/>
          <p:nvPr/>
        </p:nvGrpSpPr>
        <p:grpSpPr>
          <a:xfrm>
            <a:off x="635574" y="1832092"/>
            <a:ext cx="5185751" cy="743981"/>
            <a:chOff x="5401703" y="751541"/>
            <a:chExt cx="5185751" cy="743981"/>
          </a:xfrm>
        </p:grpSpPr>
        <p:grpSp>
          <p:nvGrpSpPr>
            <p:cNvPr id="37" name="4"/>
            <p:cNvGrpSpPr/>
            <p:nvPr/>
          </p:nvGrpSpPr>
          <p:grpSpPr>
            <a:xfrm>
              <a:off x="6401692" y="751541"/>
              <a:ext cx="4185762" cy="743981"/>
              <a:chOff x="6988950" y="633706"/>
              <a:chExt cx="4185762" cy="743981"/>
            </a:xfrm>
          </p:grpSpPr>
          <p:sp>
            <p:nvSpPr>
              <p:cNvPr id="40" name="文本框 39"/>
              <p:cNvSpPr txBox="1"/>
              <p:nvPr/>
            </p:nvSpPr>
            <p:spPr>
              <a:xfrm>
                <a:off x="6988950" y="633706"/>
                <a:ext cx="2852064" cy="497765"/>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253566"/>
                    </a:solidFill>
                    <a:latin typeface="腾祥澜黑简" panose="01010104010101010101" pitchFamily="2" charset="-122"/>
                    <a:ea typeface="腾祥澜黑简" panose="01010104010101010101" pitchFamily="2" charset="-122"/>
                  </a:rPr>
                  <a:t>点击添加文章标题</a:t>
                </a:r>
              </a:p>
            </p:txBody>
          </p:sp>
          <p:sp>
            <p:nvSpPr>
              <p:cNvPr id="41" name="矩形 40"/>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38" name="矩形: 圆角 1"/>
            <p:cNvSpPr/>
            <p:nvPr/>
          </p:nvSpPr>
          <p:spPr>
            <a:xfrm>
              <a:off x="5401703" y="947331"/>
              <a:ext cx="870857" cy="493486"/>
            </a:xfrm>
            <a:prstGeom prst="roundRect">
              <a:avLst/>
            </a:pr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ea typeface="华文细黑" panose="02010600040101010101" pitchFamily="2" charset="-122"/>
              </a:endParaRPr>
            </a:p>
          </p:txBody>
        </p:sp>
        <p:sp>
          <p:nvSpPr>
            <p:cNvPr id="39" name="文本框 38"/>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02</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42" name="组合 41"/>
          <p:cNvGrpSpPr/>
          <p:nvPr/>
        </p:nvGrpSpPr>
        <p:grpSpPr>
          <a:xfrm>
            <a:off x="635574" y="2724719"/>
            <a:ext cx="5185751" cy="743981"/>
            <a:chOff x="5401703" y="751541"/>
            <a:chExt cx="5185751" cy="743981"/>
          </a:xfrm>
        </p:grpSpPr>
        <p:grpSp>
          <p:nvGrpSpPr>
            <p:cNvPr id="43" name="4"/>
            <p:cNvGrpSpPr/>
            <p:nvPr/>
          </p:nvGrpSpPr>
          <p:grpSpPr>
            <a:xfrm>
              <a:off x="6401692" y="751541"/>
              <a:ext cx="4185762" cy="743981"/>
              <a:chOff x="6988950" y="633706"/>
              <a:chExt cx="4185762" cy="743981"/>
            </a:xfrm>
          </p:grpSpPr>
          <p:sp>
            <p:nvSpPr>
              <p:cNvPr id="46" name="文本框 45"/>
              <p:cNvSpPr txBox="1"/>
              <p:nvPr/>
            </p:nvSpPr>
            <p:spPr>
              <a:xfrm>
                <a:off x="6988950" y="633706"/>
                <a:ext cx="2852064" cy="497765"/>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253566"/>
                    </a:solidFill>
                    <a:latin typeface="腾祥澜黑简" panose="01010104010101010101" pitchFamily="2" charset="-122"/>
                    <a:ea typeface="腾祥澜黑简" panose="01010104010101010101" pitchFamily="2" charset="-122"/>
                  </a:rPr>
                  <a:t>点击添加文章标题</a:t>
                </a:r>
              </a:p>
            </p:txBody>
          </p:sp>
          <p:sp>
            <p:nvSpPr>
              <p:cNvPr id="47" name="矩形 46"/>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44" name="矩形: 圆角 1"/>
            <p:cNvSpPr/>
            <p:nvPr/>
          </p:nvSpPr>
          <p:spPr>
            <a:xfrm>
              <a:off x="5401703" y="947331"/>
              <a:ext cx="870857" cy="493486"/>
            </a:xfrm>
            <a:prstGeom prst="roundRect">
              <a:avLst/>
            </a:pr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ea typeface="华文细黑" panose="02010600040101010101" pitchFamily="2" charset="-122"/>
              </a:endParaRPr>
            </a:p>
          </p:txBody>
        </p:sp>
        <p:sp>
          <p:nvSpPr>
            <p:cNvPr id="45" name="文本框 44"/>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03</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48" name="组合 47"/>
          <p:cNvGrpSpPr/>
          <p:nvPr/>
        </p:nvGrpSpPr>
        <p:grpSpPr>
          <a:xfrm>
            <a:off x="635574" y="3617346"/>
            <a:ext cx="5185751" cy="743981"/>
            <a:chOff x="5401703" y="751541"/>
            <a:chExt cx="5185751" cy="743981"/>
          </a:xfrm>
        </p:grpSpPr>
        <p:grpSp>
          <p:nvGrpSpPr>
            <p:cNvPr id="49" name="4"/>
            <p:cNvGrpSpPr/>
            <p:nvPr/>
          </p:nvGrpSpPr>
          <p:grpSpPr>
            <a:xfrm>
              <a:off x="6401692" y="751541"/>
              <a:ext cx="4185762" cy="743981"/>
              <a:chOff x="6988950" y="633706"/>
              <a:chExt cx="4185762" cy="743981"/>
            </a:xfrm>
          </p:grpSpPr>
          <p:sp>
            <p:nvSpPr>
              <p:cNvPr id="52" name="文本框 51"/>
              <p:cNvSpPr txBox="1"/>
              <p:nvPr/>
            </p:nvSpPr>
            <p:spPr>
              <a:xfrm>
                <a:off x="6988950" y="633706"/>
                <a:ext cx="2852064" cy="497765"/>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253566"/>
                    </a:solidFill>
                    <a:latin typeface="腾祥澜黑简" panose="01010104010101010101" pitchFamily="2" charset="-122"/>
                    <a:ea typeface="腾祥澜黑简" panose="01010104010101010101" pitchFamily="2" charset="-122"/>
                  </a:rPr>
                  <a:t>点击添加文章标题</a:t>
                </a:r>
              </a:p>
            </p:txBody>
          </p:sp>
          <p:sp>
            <p:nvSpPr>
              <p:cNvPr id="53" name="矩形 52"/>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50" name="矩形: 圆角 1"/>
            <p:cNvSpPr/>
            <p:nvPr/>
          </p:nvSpPr>
          <p:spPr>
            <a:xfrm>
              <a:off x="5401703" y="947331"/>
              <a:ext cx="870857" cy="493486"/>
            </a:xfrm>
            <a:prstGeom prst="roundRect">
              <a:avLst/>
            </a:pr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ea typeface="华文细黑" panose="02010600040101010101" pitchFamily="2" charset="-122"/>
              </a:endParaRPr>
            </a:p>
          </p:txBody>
        </p:sp>
        <p:sp>
          <p:nvSpPr>
            <p:cNvPr id="51" name="文本框 50"/>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04</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54" name="组合 53"/>
          <p:cNvGrpSpPr/>
          <p:nvPr/>
        </p:nvGrpSpPr>
        <p:grpSpPr>
          <a:xfrm>
            <a:off x="635574" y="4509973"/>
            <a:ext cx="5185751" cy="743981"/>
            <a:chOff x="5401703" y="751541"/>
            <a:chExt cx="5185751" cy="743981"/>
          </a:xfrm>
        </p:grpSpPr>
        <p:grpSp>
          <p:nvGrpSpPr>
            <p:cNvPr id="55" name="4"/>
            <p:cNvGrpSpPr/>
            <p:nvPr/>
          </p:nvGrpSpPr>
          <p:grpSpPr>
            <a:xfrm>
              <a:off x="6401692" y="751541"/>
              <a:ext cx="4185762" cy="743981"/>
              <a:chOff x="6988950" y="633706"/>
              <a:chExt cx="4185762" cy="743981"/>
            </a:xfrm>
          </p:grpSpPr>
          <p:sp>
            <p:nvSpPr>
              <p:cNvPr id="58" name="文本框 57"/>
              <p:cNvSpPr txBox="1"/>
              <p:nvPr/>
            </p:nvSpPr>
            <p:spPr>
              <a:xfrm>
                <a:off x="6988950" y="633706"/>
                <a:ext cx="2852064" cy="497765"/>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253566"/>
                    </a:solidFill>
                    <a:latin typeface="腾祥澜黑简" panose="01010104010101010101" pitchFamily="2" charset="-122"/>
                    <a:ea typeface="腾祥澜黑简" panose="01010104010101010101" pitchFamily="2" charset="-122"/>
                  </a:rPr>
                  <a:t>点击添加文章标题</a:t>
                </a:r>
              </a:p>
            </p:txBody>
          </p:sp>
          <p:sp>
            <p:nvSpPr>
              <p:cNvPr id="59" name="矩形 58"/>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56" name="矩形: 圆角 1"/>
            <p:cNvSpPr/>
            <p:nvPr/>
          </p:nvSpPr>
          <p:spPr>
            <a:xfrm>
              <a:off x="5401703" y="947331"/>
              <a:ext cx="870857" cy="493486"/>
            </a:xfrm>
            <a:prstGeom prst="roundRect">
              <a:avLst/>
            </a:prstGeom>
            <a:solidFill>
              <a:srgbClr val="253566"/>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ea typeface="华文细黑" panose="02010600040101010101" pitchFamily="2" charset="-122"/>
              </a:endParaRPr>
            </a:p>
          </p:txBody>
        </p:sp>
        <p:sp>
          <p:nvSpPr>
            <p:cNvPr id="57" name="文本框 56"/>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05</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454753691"/>
      </p:ext>
    </p:extLst>
  </p:cSld>
  <p:clrMapOvr>
    <a:masterClrMapping/>
  </p:clrMapOvr>
  <mc:AlternateContent xmlns:mc="http://schemas.openxmlformats.org/markup-compatibility/2006" xmlns:p14="http://schemas.microsoft.com/office/powerpoint/2010/main">
    <mc:Choice Requires="p14">
      <p:transition spd="slow" p14:dur="1500" advClick="0" advTm="5025">
        <p:random/>
      </p:transition>
    </mc:Choice>
    <mc:Fallback xmlns="">
      <p:transition spd="slow" advClick="0" advTm="502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 calcmode="lin" valueType="num">
                                      <p:cBhvr>
                                        <p:cTn id="9" dur="750" fill="hold"/>
                                        <p:tgtEl>
                                          <p:spTgt spid="16"/>
                                        </p:tgtEl>
                                        <p:attrNameLst>
                                          <p:attrName>style.rotation</p:attrName>
                                        </p:attrNameLst>
                                      </p:cBhvr>
                                      <p:tavLst>
                                        <p:tav tm="0">
                                          <p:val>
                                            <p:fltVal val="360"/>
                                          </p:val>
                                        </p:tav>
                                        <p:tav tm="100000">
                                          <p:val>
                                            <p:fltVal val="0"/>
                                          </p:val>
                                        </p:tav>
                                      </p:tavLst>
                                    </p:anim>
                                    <p:animEffect transition="in" filter="fade">
                                      <p:cBhvr>
                                        <p:cTn id="10" dur="750"/>
                                        <p:tgtEl>
                                          <p:spTgt spid="1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750" fill="hold"/>
                                        <p:tgtEl>
                                          <p:spTgt spid="14"/>
                                        </p:tgtEl>
                                        <p:attrNameLst>
                                          <p:attrName>ppt_w</p:attrName>
                                        </p:attrNameLst>
                                      </p:cBhvr>
                                      <p:tavLst>
                                        <p:tav tm="0">
                                          <p:val>
                                            <p:fltVal val="0"/>
                                          </p:val>
                                        </p:tav>
                                        <p:tav tm="100000">
                                          <p:val>
                                            <p:strVal val="#ppt_w"/>
                                          </p:val>
                                        </p:tav>
                                      </p:tavLst>
                                    </p:anim>
                                    <p:anim calcmode="lin" valueType="num">
                                      <p:cBhvr>
                                        <p:cTn id="14" dur="750" fill="hold"/>
                                        <p:tgtEl>
                                          <p:spTgt spid="14"/>
                                        </p:tgtEl>
                                        <p:attrNameLst>
                                          <p:attrName>ppt_h</p:attrName>
                                        </p:attrNameLst>
                                      </p:cBhvr>
                                      <p:tavLst>
                                        <p:tav tm="0">
                                          <p:val>
                                            <p:fltVal val="0"/>
                                          </p:val>
                                        </p:tav>
                                        <p:tav tm="100000">
                                          <p:val>
                                            <p:strVal val="#ppt_h"/>
                                          </p:val>
                                        </p:tav>
                                      </p:tavLst>
                                    </p:anim>
                                    <p:anim calcmode="lin" valueType="num">
                                      <p:cBhvr>
                                        <p:cTn id="15" dur="750" fill="hold"/>
                                        <p:tgtEl>
                                          <p:spTgt spid="14"/>
                                        </p:tgtEl>
                                        <p:attrNameLst>
                                          <p:attrName>style.rotation</p:attrName>
                                        </p:attrNameLst>
                                      </p:cBhvr>
                                      <p:tavLst>
                                        <p:tav tm="0">
                                          <p:val>
                                            <p:fltVal val="360"/>
                                          </p:val>
                                        </p:tav>
                                        <p:tav tm="100000">
                                          <p:val>
                                            <p:fltVal val="0"/>
                                          </p:val>
                                        </p:tav>
                                      </p:tavLst>
                                    </p:anim>
                                    <p:animEffect transition="in" filter="fade">
                                      <p:cBhvr>
                                        <p:cTn id="16" dur="750"/>
                                        <p:tgtEl>
                                          <p:spTgt spid="1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750" fill="hold"/>
                                        <p:tgtEl>
                                          <p:spTgt spid="18"/>
                                        </p:tgtEl>
                                        <p:attrNameLst>
                                          <p:attrName>ppt_w</p:attrName>
                                        </p:attrNameLst>
                                      </p:cBhvr>
                                      <p:tavLst>
                                        <p:tav tm="0">
                                          <p:val>
                                            <p:fltVal val="0"/>
                                          </p:val>
                                        </p:tav>
                                        <p:tav tm="100000">
                                          <p:val>
                                            <p:strVal val="#ppt_w"/>
                                          </p:val>
                                        </p:tav>
                                      </p:tavLst>
                                    </p:anim>
                                    <p:anim calcmode="lin" valueType="num">
                                      <p:cBhvr>
                                        <p:cTn id="20" dur="750" fill="hold"/>
                                        <p:tgtEl>
                                          <p:spTgt spid="18"/>
                                        </p:tgtEl>
                                        <p:attrNameLst>
                                          <p:attrName>ppt_h</p:attrName>
                                        </p:attrNameLst>
                                      </p:cBhvr>
                                      <p:tavLst>
                                        <p:tav tm="0">
                                          <p:val>
                                            <p:fltVal val="0"/>
                                          </p:val>
                                        </p:tav>
                                        <p:tav tm="100000">
                                          <p:val>
                                            <p:strVal val="#ppt_h"/>
                                          </p:val>
                                        </p:tav>
                                      </p:tavLst>
                                    </p:anim>
                                    <p:anim calcmode="lin" valueType="num">
                                      <p:cBhvr>
                                        <p:cTn id="21" dur="750" fill="hold"/>
                                        <p:tgtEl>
                                          <p:spTgt spid="18"/>
                                        </p:tgtEl>
                                        <p:attrNameLst>
                                          <p:attrName>style.rotation</p:attrName>
                                        </p:attrNameLst>
                                      </p:cBhvr>
                                      <p:tavLst>
                                        <p:tav tm="0">
                                          <p:val>
                                            <p:fltVal val="360"/>
                                          </p:val>
                                        </p:tav>
                                        <p:tav tm="100000">
                                          <p:val>
                                            <p:fltVal val="0"/>
                                          </p:val>
                                        </p:tav>
                                      </p:tavLst>
                                    </p:anim>
                                    <p:animEffect transition="in" filter="fade">
                                      <p:cBhvr>
                                        <p:cTn id="22" dur="750"/>
                                        <p:tgtEl>
                                          <p:spTgt spid="18"/>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750" fill="hold"/>
                                        <p:tgtEl>
                                          <p:spTgt spid="17"/>
                                        </p:tgtEl>
                                        <p:attrNameLst>
                                          <p:attrName>ppt_w</p:attrName>
                                        </p:attrNameLst>
                                      </p:cBhvr>
                                      <p:tavLst>
                                        <p:tav tm="0">
                                          <p:val>
                                            <p:fltVal val="0"/>
                                          </p:val>
                                        </p:tav>
                                        <p:tav tm="100000">
                                          <p:val>
                                            <p:strVal val="#ppt_w"/>
                                          </p:val>
                                        </p:tav>
                                      </p:tavLst>
                                    </p:anim>
                                    <p:anim calcmode="lin" valueType="num">
                                      <p:cBhvr>
                                        <p:cTn id="26" dur="750" fill="hold"/>
                                        <p:tgtEl>
                                          <p:spTgt spid="17"/>
                                        </p:tgtEl>
                                        <p:attrNameLst>
                                          <p:attrName>ppt_h</p:attrName>
                                        </p:attrNameLst>
                                      </p:cBhvr>
                                      <p:tavLst>
                                        <p:tav tm="0">
                                          <p:val>
                                            <p:fltVal val="0"/>
                                          </p:val>
                                        </p:tav>
                                        <p:tav tm="100000">
                                          <p:val>
                                            <p:strVal val="#ppt_h"/>
                                          </p:val>
                                        </p:tav>
                                      </p:tavLst>
                                    </p:anim>
                                    <p:anim calcmode="lin" valueType="num">
                                      <p:cBhvr>
                                        <p:cTn id="27" dur="750" fill="hold"/>
                                        <p:tgtEl>
                                          <p:spTgt spid="17"/>
                                        </p:tgtEl>
                                        <p:attrNameLst>
                                          <p:attrName>style.rotation</p:attrName>
                                        </p:attrNameLst>
                                      </p:cBhvr>
                                      <p:tavLst>
                                        <p:tav tm="0">
                                          <p:val>
                                            <p:fltVal val="360"/>
                                          </p:val>
                                        </p:tav>
                                        <p:tav tm="100000">
                                          <p:val>
                                            <p:fltVal val="0"/>
                                          </p:val>
                                        </p:tav>
                                      </p:tavLst>
                                    </p:anim>
                                    <p:animEffect transition="in" filter="fade">
                                      <p:cBhvr>
                                        <p:cTn id="28" dur="750"/>
                                        <p:tgtEl>
                                          <p:spTgt spid="17"/>
                                        </p:tgtEl>
                                      </p:cBhvr>
                                    </p:animEffect>
                                  </p:childTnLst>
                                </p:cTn>
                              </p:par>
                            </p:childTnLst>
                          </p:cTn>
                        </p:par>
                        <p:par>
                          <p:cTn id="29" fill="hold">
                            <p:stCondLst>
                              <p:cond delay="75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childTnLst>
                          </p:cTn>
                        </p:par>
                        <p:par>
                          <p:cTn id="45" fill="hold">
                            <p:stCondLst>
                              <p:cond delay="1250"/>
                            </p:stCondLst>
                            <p:childTnLst>
                              <p:par>
                                <p:cTn id="46" presetID="12" presetClass="entr" presetSubtype="4"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p:tgtEl>
                                          <p:spTgt spid="30"/>
                                        </p:tgtEl>
                                        <p:attrNameLst>
                                          <p:attrName>ppt_y</p:attrName>
                                        </p:attrNameLst>
                                      </p:cBhvr>
                                      <p:tavLst>
                                        <p:tav tm="0">
                                          <p:val>
                                            <p:strVal val="#ppt_y+#ppt_h*1.125000"/>
                                          </p:val>
                                        </p:tav>
                                        <p:tav tm="100000">
                                          <p:val>
                                            <p:strVal val="#ppt_y"/>
                                          </p:val>
                                        </p:tav>
                                      </p:tavLst>
                                    </p:anim>
                                    <p:animEffect transition="in" filter="wipe(up)">
                                      <p:cBhvr>
                                        <p:cTn id="49" dur="500"/>
                                        <p:tgtEl>
                                          <p:spTgt spid="30"/>
                                        </p:tgtEl>
                                      </p:cBhvr>
                                    </p:animEffect>
                                  </p:childTnLst>
                                </p:cTn>
                              </p:par>
                              <p:par>
                                <p:cTn id="50" presetID="12" presetClass="entr" presetSubtype="4"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p:tgtEl>
                                          <p:spTgt spid="36"/>
                                        </p:tgtEl>
                                        <p:attrNameLst>
                                          <p:attrName>ppt_y</p:attrName>
                                        </p:attrNameLst>
                                      </p:cBhvr>
                                      <p:tavLst>
                                        <p:tav tm="0">
                                          <p:val>
                                            <p:strVal val="#ppt_y+#ppt_h*1.125000"/>
                                          </p:val>
                                        </p:tav>
                                        <p:tav tm="100000">
                                          <p:val>
                                            <p:strVal val="#ppt_y"/>
                                          </p:val>
                                        </p:tav>
                                      </p:tavLst>
                                    </p:anim>
                                    <p:animEffect transition="in" filter="wipe(up)">
                                      <p:cBhvr>
                                        <p:cTn id="53" dur="500"/>
                                        <p:tgtEl>
                                          <p:spTgt spid="36"/>
                                        </p:tgtEl>
                                      </p:cBhvr>
                                    </p:animEffect>
                                  </p:childTnLst>
                                </p:cTn>
                              </p:par>
                              <p:par>
                                <p:cTn id="54" presetID="12" presetClass="entr" presetSubtype="4" fill="hold" nodeType="withEffect">
                                  <p:stCondLst>
                                    <p:cond delay="50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p:tgtEl>
                                          <p:spTgt spid="42"/>
                                        </p:tgtEl>
                                        <p:attrNameLst>
                                          <p:attrName>ppt_y</p:attrName>
                                        </p:attrNameLst>
                                      </p:cBhvr>
                                      <p:tavLst>
                                        <p:tav tm="0">
                                          <p:val>
                                            <p:strVal val="#ppt_y+#ppt_h*1.125000"/>
                                          </p:val>
                                        </p:tav>
                                        <p:tav tm="100000">
                                          <p:val>
                                            <p:strVal val="#ppt_y"/>
                                          </p:val>
                                        </p:tav>
                                      </p:tavLst>
                                    </p:anim>
                                    <p:animEffect transition="in" filter="wipe(up)">
                                      <p:cBhvr>
                                        <p:cTn id="57" dur="500"/>
                                        <p:tgtEl>
                                          <p:spTgt spid="42"/>
                                        </p:tgtEl>
                                      </p:cBhvr>
                                    </p:animEffect>
                                  </p:childTnLst>
                                </p:cTn>
                              </p:par>
                              <p:par>
                                <p:cTn id="58" presetID="12" presetClass="entr" presetSubtype="4" fill="hold" nodeType="withEffect">
                                  <p:stCondLst>
                                    <p:cond delay="750"/>
                                  </p:stCondLst>
                                  <p:childTnLst>
                                    <p:set>
                                      <p:cBhvr>
                                        <p:cTn id="59" dur="1" fill="hold">
                                          <p:stCondLst>
                                            <p:cond delay="0"/>
                                          </p:stCondLst>
                                        </p:cTn>
                                        <p:tgtEl>
                                          <p:spTgt spid="48"/>
                                        </p:tgtEl>
                                        <p:attrNameLst>
                                          <p:attrName>style.visibility</p:attrName>
                                        </p:attrNameLst>
                                      </p:cBhvr>
                                      <p:to>
                                        <p:strVal val="visible"/>
                                      </p:to>
                                    </p:set>
                                    <p:anim calcmode="lin" valueType="num">
                                      <p:cBhvr additive="base">
                                        <p:cTn id="60" dur="500"/>
                                        <p:tgtEl>
                                          <p:spTgt spid="48"/>
                                        </p:tgtEl>
                                        <p:attrNameLst>
                                          <p:attrName>ppt_y</p:attrName>
                                        </p:attrNameLst>
                                      </p:cBhvr>
                                      <p:tavLst>
                                        <p:tav tm="0">
                                          <p:val>
                                            <p:strVal val="#ppt_y+#ppt_h*1.125000"/>
                                          </p:val>
                                        </p:tav>
                                        <p:tav tm="100000">
                                          <p:val>
                                            <p:strVal val="#ppt_y"/>
                                          </p:val>
                                        </p:tav>
                                      </p:tavLst>
                                    </p:anim>
                                    <p:animEffect transition="in" filter="wipe(up)">
                                      <p:cBhvr>
                                        <p:cTn id="61" dur="500"/>
                                        <p:tgtEl>
                                          <p:spTgt spid="48"/>
                                        </p:tgtEl>
                                      </p:cBhvr>
                                    </p:animEffect>
                                  </p:childTnLst>
                                </p:cTn>
                              </p:par>
                              <p:par>
                                <p:cTn id="62" presetID="12" presetClass="entr" presetSubtype="4" fill="hold" nodeType="withEffect">
                                  <p:stCondLst>
                                    <p:cond delay="100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p:tgtEl>
                                          <p:spTgt spid="54"/>
                                        </p:tgtEl>
                                        <p:attrNameLst>
                                          <p:attrName>ppt_y</p:attrName>
                                        </p:attrNameLst>
                                      </p:cBhvr>
                                      <p:tavLst>
                                        <p:tav tm="0">
                                          <p:val>
                                            <p:strVal val="#ppt_y+#ppt_h*1.125000"/>
                                          </p:val>
                                        </p:tav>
                                        <p:tav tm="100000">
                                          <p:val>
                                            <p:strVal val="#ppt_y"/>
                                          </p:val>
                                        </p:tav>
                                      </p:tavLst>
                                    </p:anim>
                                    <p:animEffect transition="in" filter="wipe(up)">
                                      <p:cBhvr>
                                        <p:cTn id="6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4" grpId="0" animBg="1"/>
      <p:bldP spid="16" grpId="0" animBg="1"/>
      <p:bldP spid="27" grpId="0"/>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089" y="613"/>
            <a:ext cx="5409235" cy="6857387"/>
          </a:xfrm>
          <a:custGeom>
            <a:avLst/>
            <a:gdLst>
              <a:gd name="connsiteX0" fmla="*/ 0 w 5409235"/>
              <a:gd name="connsiteY0" fmla="*/ 0 h 6857387"/>
              <a:gd name="connsiteX1" fmla="*/ 5409235 w 5409235"/>
              <a:gd name="connsiteY1" fmla="*/ 0 h 6857387"/>
              <a:gd name="connsiteX2" fmla="*/ 3344081 w 5409235"/>
              <a:gd name="connsiteY2" fmla="*/ 6857387 h 6857387"/>
              <a:gd name="connsiteX3" fmla="*/ 0 w 5409235"/>
              <a:gd name="connsiteY3" fmla="*/ 6857387 h 6857387"/>
            </a:gdLst>
            <a:ahLst/>
            <a:cxnLst>
              <a:cxn ang="0">
                <a:pos x="connsiteX0" y="connsiteY0"/>
              </a:cxn>
              <a:cxn ang="0">
                <a:pos x="connsiteX1" y="connsiteY1"/>
              </a:cxn>
              <a:cxn ang="0">
                <a:pos x="connsiteX2" y="connsiteY2"/>
              </a:cxn>
              <a:cxn ang="0">
                <a:pos x="connsiteX3" y="connsiteY3"/>
              </a:cxn>
            </a:cxnLst>
            <a:rect l="l" t="t" r="r" b="b"/>
            <a:pathLst>
              <a:path w="5409235" h="6857387">
                <a:moveTo>
                  <a:pt x="0" y="0"/>
                </a:moveTo>
                <a:lnTo>
                  <a:pt x="5409235" y="0"/>
                </a:lnTo>
                <a:lnTo>
                  <a:pt x="3344081" y="6857387"/>
                </a:lnTo>
                <a:lnTo>
                  <a:pt x="0" y="6857387"/>
                </a:lnTo>
                <a:close/>
              </a:path>
            </a:pathLst>
          </a:custGeom>
          <a:blipFill dpi="0" rotWithShape="1">
            <a:blip r:embed="rId3"/>
            <a:srcRect/>
            <a:stretch>
              <a:fillRect l="-115943" t="-9468" r="-13957" b="-11432"/>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7"/>
          </a:p>
        </p:txBody>
      </p:sp>
      <p:cxnSp>
        <p:nvCxnSpPr>
          <p:cNvPr id="3" name="直接连接符 2"/>
          <p:cNvCxnSpPr/>
          <p:nvPr/>
        </p:nvCxnSpPr>
        <p:spPr>
          <a:xfrm flipV="1">
            <a:off x="4084679" y="152984"/>
            <a:ext cx="1478017" cy="4833671"/>
          </a:xfrm>
          <a:prstGeom prst="line">
            <a:avLst/>
          </a:prstGeom>
          <a:ln w="25400">
            <a:solidFill>
              <a:srgbClr val="25356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120922" y="2011934"/>
            <a:ext cx="1481826" cy="4633246"/>
          </a:xfrm>
          <a:prstGeom prst="line">
            <a:avLst/>
          </a:prstGeom>
          <a:ln w="25400">
            <a:solidFill>
              <a:srgbClr val="ECB92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04031" y="3429000"/>
            <a:ext cx="2389883" cy="923330"/>
          </a:xfrm>
          <a:prstGeom prst="rect">
            <a:avLst/>
          </a:prstGeom>
          <a:noFill/>
        </p:spPr>
        <p:txBody>
          <a:bodyPr wrap="square" rtlCol="0">
            <a:spAutoFit/>
          </a:bodyPr>
          <a:lstStyle/>
          <a:p>
            <a:pPr algn="ctr"/>
            <a:r>
              <a:rPr lang="en-US" altLang="zh-CN" sz="5400" b="1" dirty="0" smtClean="0">
                <a:solidFill>
                  <a:srgbClr val="253566"/>
                </a:solidFill>
                <a:latin typeface="Agency FB" panose="020B0503020202020204" pitchFamily="34" charset="0"/>
                <a:ea typeface="微软雅黑" panose="020B0503020204020204" pitchFamily="34" charset="-122"/>
              </a:rPr>
              <a:t>PART 4</a:t>
            </a:r>
            <a:endParaRPr lang="zh-CN" altLang="en-US" sz="5400" b="1" dirty="0" smtClean="0">
              <a:solidFill>
                <a:srgbClr val="253566"/>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7322024" y="1394614"/>
            <a:ext cx="1953895" cy="1953890"/>
            <a:chOff x="2021806" y="2901837"/>
            <a:chExt cx="938734" cy="938732"/>
          </a:xfrm>
        </p:grpSpPr>
        <p:sp>
          <p:nvSpPr>
            <p:cNvPr id="11" name="椭圆 10"/>
            <p:cNvSpPr/>
            <p:nvPr/>
          </p:nvSpPr>
          <p:spPr>
            <a:xfrm>
              <a:off x="2021806" y="2901837"/>
              <a:ext cx="938734" cy="93873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3" name="矩形 12"/>
          <p:cNvSpPr/>
          <p:nvPr/>
        </p:nvSpPr>
        <p:spPr>
          <a:xfrm>
            <a:off x="6129147" y="4432826"/>
            <a:ext cx="4339650" cy="830997"/>
          </a:xfrm>
          <a:prstGeom prst="rect">
            <a:avLst/>
          </a:prstGeom>
          <a:noFill/>
        </p:spPr>
        <p:txBody>
          <a:bodyPr wrap="none" rtlCol="0">
            <a:spAutoFit/>
          </a:bodyPr>
          <a:lstStyle/>
          <a:p>
            <a:pPr algn="ctr"/>
            <a:r>
              <a:rPr lang="zh-CN" altLang="en-US" sz="4800" spc="600" dirty="0">
                <a:solidFill>
                  <a:srgbClr val="253566"/>
                </a:solidFill>
                <a:latin typeface="方正粗谭黑简体" panose="02000000000000000000" pitchFamily="2" charset="-122"/>
                <a:ea typeface="方正粗谭黑简体" panose="02000000000000000000" pitchFamily="2" charset="-122"/>
              </a:rPr>
              <a:t>此处</a:t>
            </a:r>
            <a:r>
              <a:rPr lang="zh-CN" altLang="en-US" sz="4800" spc="600" dirty="0" smtClean="0">
                <a:solidFill>
                  <a:srgbClr val="253566"/>
                </a:solidFill>
                <a:latin typeface="方正粗谭黑简体" panose="02000000000000000000" pitchFamily="2" charset="-122"/>
                <a:ea typeface="方正粗谭黑简体" panose="02000000000000000000" pitchFamily="2" charset="-122"/>
              </a:rPr>
              <a:t>添加标题</a:t>
            </a:r>
            <a:endParaRPr lang="zh-CN" altLang="en-US" sz="4800" spc="600" dirty="0">
              <a:solidFill>
                <a:srgbClr val="253566"/>
              </a:solidFill>
              <a:latin typeface="方正粗谭黑简体" panose="02000000000000000000" pitchFamily="2" charset="-122"/>
              <a:ea typeface="方正粗谭黑简体" panose="02000000000000000000" pitchFamily="2" charset="-122"/>
            </a:endParaRPr>
          </a:p>
        </p:txBody>
      </p:sp>
      <p:sp>
        <p:nvSpPr>
          <p:cNvPr id="14" name="矩形 13"/>
          <p:cNvSpPr/>
          <p:nvPr/>
        </p:nvSpPr>
        <p:spPr>
          <a:xfrm>
            <a:off x="5530876" y="5263823"/>
            <a:ext cx="5536192" cy="701731"/>
          </a:xfrm>
          <a:prstGeom prst="rect">
            <a:avLst/>
          </a:prstGeom>
        </p:spPr>
        <p:txBody>
          <a:bodyPr wrap="square">
            <a:spAutoFit/>
          </a:bodyPr>
          <a:lstStyle/>
          <a:p>
            <a:pPr algn="ctr">
              <a:lnSpc>
                <a:spcPct val="11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3648888817"/>
      </p:ext>
    </p:extLst>
  </p:cSld>
  <p:clrMapOvr>
    <a:masterClrMapping/>
  </p:clrMapOvr>
  <mc:AlternateContent xmlns:mc="http://schemas.openxmlformats.org/markup-compatibility/2006" xmlns:p14="http://schemas.microsoft.com/office/powerpoint/2010/main">
    <mc:Choice Requires="p14">
      <p:transition spd="slow" p14:dur="1500" advClick="0" advTm="6773">
        <p:random/>
      </p:transition>
    </mc:Choice>
    <mc:Fallback xmlns="">
      <p:transition spd="slow" advClick="0" advTm="6773">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四、添加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40" name="组合 39"/>
          <p:cNvGrpSpPr/>
          <p:nvPr/>
        </p:nvGrpSpPr>
        <p:grpSpPr>
          <a:xfrm>
            <a:off x="667657" y="2540956"/>
            <a:ext cx="874184" cy="1940983"/>
            <a:chOff x="1011767" y="2526441"/>
            <a:chExt cx="874184" cy="1940983"/>
          </a:xfrm>
        </p:grpSpPr>
        <p:sp>
          <p:nvSpPr>
            <p:cNvPr id="41" name="Freeform 21"/>
            <p:cNvSpPr/>
            <p:nvPr/>
          </p:nvSpPr>
          <p:spPr bwMode="auto">
            <a:xfrm>
              <a:off x="1011767" y="2526441"/>
              <a:ext cx="874184" cy="1940983"/>
            </a:xfrm>
            <a:custGeom>
              <a:avLst/>
              <a:gdLst>
                <a:gd name="T0" fmla="*/ 0 w 215"/>
                <a:gd name="T1" fmla="*/ 0 h 478"/>
                <a:gd name="T2" fmla="*/ 0 w 215"/>
                <a:gd name="T3" fmla="*/ 371 h 478"/>
                <a:gd name="T4" fmla="*/ 107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7" y="478"/>
                  </a:cubicBezTo>
                  <a:cubicBezTo>
                    <a:pt x="167" y="478"/>
                    <a:pt x="215" y="430"/>
                    <a:pt x="215" y="371"/>
                  </a:cubicBezTo>
                  <a:cubicBezTo>
                    <a:pt x="215" y="0"/>
                    <a:pt x="215" y="0"/>
                    <a:pt x="215" y="0"/>
                  </a:cubicBezTo>
                  <a:lnTo>
                    <a:pt x="0" y="0"/>
                  </a:ln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42" name="Oval 22"/>
            <p:cNvSpPr>
              <a:spLocks noChangeArrowheads="1"/>
            </p:cNvSpPr>
            <p:nvPr/>
          </p:nvSpPr>
          <p:spPr bwMode="auto">
            <a:xfrm>
              <a:off x="1092200" y="3680023"/>
              <a:ext cx="713317" cy="7069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43" name="Freeform 33"/>
            <p:cNvSpPr>
              <a:spLocks noEditPoints="1"/>
            </p:cNvSpPr>
            <p:nvPr/>
          </p:nvSpPr>
          <p:spPr bwMode="auto">
            <a:xfrm>
              <a:off x="1293284" y="3874757"/>
              <a:ext cx="311149" cy="317500"/>
            </a:xfrm>
            <a:custGeom>
              <a:avLst/>
              <a:gdLst>
                <a:gd name="T0" fmla="*/ 66 w 77"/>
                <a:gd name="T1" fmla="*/ 12 h 78"/>
                <a:gd name="T2" fmla="*/ 66 w 77"/>
                <a:gd name="T3" fmla="*/ 66 h 78"/>
                <a:gd name="T4" fmla="*/ 11 w 77"/>
                <a:gd name="T5" fmla="*/ 66 h 78"/>
                <a:gd name="T6" fmla="*/ 11 w 77"/>
                <a:gd name="T7" fmla="*/ 12 h 78"/>
                <a:gd name="T8" fmla="*/ 37 w 77"/>
                <a:gd name="T9" fmla="*/ 72 h 78"/>
                <a:gd name="T10" fmla="*/ 37 w 77"/>
                <a:gd name="T11" fmla="*/ 59 h 78"/>
                <a:gd name="T12" fmla="*/ 25 w 77"/>
                <a:gd name="T13" fmla="*/ 62 h 78"/>
                <a:gd name="T14" fmla="*/ 33 w 77"/>
                <a:gd name="T15" fmla="*/ 71 h 78"/>
                <a:gd name="T16" fmla="*/ 62 w 77"/>
                <a:gd name="T17" fmla="*/ 16 h 78"/>
                <a:gd name="T18" fmla="*/ 61 w 77"/>
                <a:gd name="T19" fmla="*/ 15 h 78"/>
                <a:gd name="T20" fmla="*/ 60 w 77"/>
                <a:gd name="T21" fmla="*/ 37 h 78"/>
                <a:gd name="T22" fmla="*/ 62 w 77"/>
                <a:gd name="T23" fmla="*/ 16 h 78"/>
                <a:gd name="T24" fmla="*/ 58 w 77"/>
                <a:gd name="T25" fmla="*/ 13 h 78"/>
                <a:gd name="T26" fmla="*/ 54 w 77"/>
                <a:gd name="T27" fmla="*/ 13 h 78"/>
                <a:gd name="T28" fmla="*/ 58 w 77"/>
                <a:gd name="T29" fmla="*/ 13 h 78"/>
                <a:gd name="T30" fmla="*/ 44 w 77"/>
                <a:gd name="T31" fmla="*/ 7 h 78"/>
                <a:gd name="T32" fmla="*/ 40 w 77"/>
                <a:gd name="T33" fmla="*/ 19 h 78"/>
                <a:gd name="T34" fmla="*/ 52 w 77"/>
                <a:gd name="T35" fmla="*/ 16 h 78"/>
                <a:gd name="T36" fmla="*/ 44 w 77"/>
                <a:gd name="T37" fmla="*/ 7 h 78"/>
                <a:gd name="T38" fmla="*/ 37 w 77"/>
                <a:gd name="T39" fmla="*/ 6 h 78"/>
                <a:gd name="T40" fmla="*/ 26 w 77"/>
                <a:gd name="T41" fmla="*/ 14 h 78"/>
                <a:gd name="T42" fmla="*/ 27 w 77"/>
                <a:gd name="T43" fmla="*/ 17 h 78"/>
                <a:gd name="T44" fmla="*/ 37 w 77"/>
                <a:gd name="T45" fmla="*/ 6 h 78"/>
                <a:gd name="T46" fmla="*/ 26 w 77"/>
                <a:gd name="T47" fmla="*/ 9 h 78"/>
                <a:gd name="T48" fmla="*/ 22 w 77"/>
                <a:gd name="T49" fmla="*/ 15 h 78"/>
                <a:gd name="T50" fmla="*/ 26 w 77"/>
                <a:gd name="T51" fmla="*/ 9 h 78"/>
                <a:gd name="T52" fmla="*/ 16 w 77"/>
                <a:gd name="T53" fmla="*/ 15 h 78"/>
                <a:gd name="T54" fmla="*/ 6 w 77"/>
                <a:gd name="T55" fmla="*/ 37 h 78"/>
                <a:gd name="T56" fmla="*/ 21 w 77"/>
                <a:gd name="T57" fmla="*/ 18 h 78"/>
                <a:gd name="T58" fmla="*/ 6 w 77"/>
                <a:gd name="T59" fmla="*/ 41 h 78"/>
                <a:gd name="T60" fmla="*/ 15 w 77"/>
                <a:gd name="T61" fmla="*/ 62 h 78"/>
                <a:gd name="T62" fmla="*/ 21 w 77"/>
                <a:gd name="T63" fmla="*/ 60 h 78"/>
                <a:gd name="T64" fmla="*/ 6 w 77"/>
                <a:gd name="T65" fmla="*/ 41 h 78"/>
                <a:gd name="T66" fmla="*/ 19 w 77"/>
                <a:gd name="T67" fmla="*/ 65 h 78"/>
                <a:gd name="T68" fmla="*/ 23 w 77"/>
                <a:gd name="T69" fmla="*/ 65 h 78"/>
                <a:gd name="T70" fmla="*/ 19 w 77"/>
                <a:gd name="T71" fmla="*/ 65 h 78"/>
                <a:gd name="T72" fmla="*/ 40 w 77"/>
                <a:gd name="T73" fmla="*/ 72 h 78"/>
                <a:gd name="T74" fmla="*/ 51 w 77"/>
                <a:gd name="T75" fmla="*/ 63 h 78"/>
                <a:gd name="T76" fmla="*/ 50 w 77"/>
                <a:gd name="T77" fmla="*/ 61 h 78"/>
                <a:gd name="T78" fmla="*/ 40 w 77"/>
                <a:gd name="T79" fmla="*/ 72 h 78"/>
                <a:gd name="T80" fmla="*/ 51 w 77"/>
                <a:gd name="T81" fmla="*/ 69 h 78"/>
                <a:gd name="T82" fmla="*/ 55 w 77"/>
                <a:gd name="T83" fmla="*/ 63 h 78"/>
                <a:gd name="T84" fmla="*/ 51 w 77"/>
                <a:gd name="T85" fmla="*/ 69 h 78"/>
                <a:gd name="T86" fmla="*/ 61 w 77"/>
                <a:gd name="T87" fmla="*/ 63 h 78"/>
                <a:gd name="T88" fmla="*/ 71 w 77"/>
                <a:gd name="T89" fmla="*/ 41 h 78"/>
                <a:gd name="T90" fmla="*/ 56 w 77"/>
                <a:gd name="T91" fmla="*/ 60 h 78"/>
                <a:gd name="T92" fmla="*/ 53 w 77"/>
                <a:gd name="T93" fmla="*/ 19 h 78"/>
                <a:gd name="T94" fmla="*/ 52 w 77"/>
                <a:gd name="T95" fmla="*/ 20 h 78"/>
                <a:gd name="T96" fmla="*/ 40 w 77"/>
                <a:gd name="T97" fmla="*/ 37 h 78"/>
                <a:gd name="T98" fmla="*/ 53 w 77"/>
                <a:gd name="T99" fmla="*/ 19 h 78"/>
                <a:gd name="T100" fmla="*/ 37 w 77"/>
                <a:gd name="T101" fmla="*/ 22 h 78"/>
                <a:gd name="T102" fmla="*/ 24 w 77"/>
                <a:gd name="T103" fmla="*/ 19 h 78"/>
                <a:gd name="T104" fmla="*/ 37 w 77"/>
                <a:gd name="T105" fmla="*/ 37 h 78"/>
                <a:gd name="T106" fmla="*/ 37 w 77"/>
                <a:gd name="T107" fmla="*/ 56 h 78"/>
                <a:gd name="T108" fmla="*/ 37 w 77"/>
                <a:gd name="T109" fmla="*/ 41 h 78"/>
                <a:gd name="T110" fmla="*/ 24 w 77"/>
                <a:gd name="T111" fmla="*/ 58 h 78"/>
                <a:gd name="T112" fmla="*/ 37 w 77"/>
                <a:gd name="T113" fmla="*/ 56 h 78"/>
                <a:gd name="T114" fmla="*/ 40 w 77"/>
                <a:gd name="T115" fmla="*/ 56 h 78"/>
                <a:gd name="T116" fmla="*/ 53 w 77"/>
                <a:gd name="T117" fmla="*/ 58 h 78"/>
                <a:gd name="T118" fmla="*/ 40 w 77"/>
                <a:gd name="T119"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78">
                  <a:moveTo>
                    <a:pt x="39" y="0"/>
                  </a:moveTo>
                  <a:cubicBezTo>
                    <a:pt x="49" y="0"/>
                    <a:pt x="59" y="5"/>
                    <a:pt x="66" y="12"/>
                  </a:cubicBezTo>
                  <a:cubicBezTo>
                    <a:pt x="73" y="19"/>
                    <a:pt x="77" y="28"/>
                    <a:pt x="77" y="39"/>
                  </a:cubicBezTo>
                  <a:cubicBezTo>
                    <a:pt x="77" y="50"/>
                    <a:pt x="73" y="59"/>
                    <a:pt x="66" y="66"/>
                  </a:cubicBezTo>
                  <a:cubicBezTo>
                    <a:pt x="59" y="73"/>
                    <a:pt x="49" y="78"/>
                    <a:pt x="39" y="78"/>
                  </a:cubicBezTo>
                  <a:cubicBezTo>
                    <a:pt x="28" y="78"/>
                    <a:pt x="18" y="73"/>
                    <a:pt x="11" y="66"/>
                  </a:cubicBezTo>
                  <a:cubicBezTo>
                    <a:pt x="4" y="59"/>
                    <a:pt x="0" y="50"/>
                    <a:pt x="0" y="39"/>
                  </a:cubicBezTo>
                  <a:cubicBezTo>
                    <a:pt x="0" y="28"/>
                    <a:pt x="4" y="19"/>
                    <a:pt x="11" y="12"/>
                  </a:cubicBezTo>
                  <a:cubicBezTo>
                    <a:pt x="18" y="5"/>
                    <a:pt x="28" y="0"/>
                    <a:pt x="39" y="0"/>
                  </a:cubicBezTo>
                  <a:close/>
                  <a:moveTo>
                    <a:pt x="37" y="72"/>
                  </a:moveTo>
                  <a:cubicBezTo>
                    <a:pt x="37" y="72"/>
                    <a:pt x="37" y="72"/>
                    <a:pt x="37" y="72"/>
                  </a:cubicBezTo>
                  <a:cubicBezTo>
                    <a:pt x="37" y="59"/>
                    <a:pt x="37" y="59"/>
                    <a:pt x="37" y="59"/>
                  </a:cubicBezTo>
                  <a:cubicBezTo>
                    <a:pt x="33" y="59"/>
                    <a:pt x="30" y="60"/>
                    <a:pt x="27" y="61"/>
                  </a:cubicBezTo>
                  <a:cubicBezTo>
                    <a:pt x="26" y="61"/>
                    <a:pt x="26" y="62"/>
                    <a:pt x="25" y="62"/>
                  </a:cubicBezTo>
                  <a:cubicBezTo>
                    <a:pt x="26" y="62"/>
                    <a:pt x="26" y="63"/>
                    <a:pt x="26" y="63"/>
                  </a:cubicBezTo>
                  <a:cubicBezTo>
                    <a:pt x="28" y="67"/>
                    <a:pt x="30" y="70"/>
                    <a:pt x="33" y="71"/>
                  </a:cubicBezTo>
                  <a:cubicBezTo>
                    <a:pt x="34" y="71"/>
                    <a:pt x="35" y="72"/>
                    <a:pt x="37" y="72"/>
                  </a:cubicBezTo>
                  <a:close/>
                  <a:moveTo>
                    <a:pt x="62" y="16"/>
                  </a:moveTo>
                  <a:cubicBezTo>
                    <a:pt x="62" y="16"/>
                    <a:pt x="62" y="16"/>
                    <a:pt x="62" y="16"/>
                  </a:cubicBezTo>
                  <a:cubicBezTo>
                    <a:pt x="61" y="16"/>
                    <a:pt x="61" y="15"/>
                    <a:pt x="61" y="15"/>
                  </a:cubicBezTo>
                  <a:cubicBezTo>
                    <a:pt x="59" y="16"/>
                    <a:pt x="58" y="17"/>
                    <a:pt x="56" y="18"/>
                  </a:cubicBezTo>
                  <a:cubicBezTo>
                    <a:pt x="58" y="23"/>
                    <a:pt x="60" y="30"/>
                    <a:pt x="60" y="37"/>
                  </a:cubicBezTo>
                  <a:cubicBezTo>
                    <a:pt x="71" y="37"/>
                    <a:pt x="71" y="37"/>
                    <a:pt x="71" y="37"/>
                  </a:cubicBezTo>
                  <a:cubicBezTo>
                    <a:pt x="71" y="29"/>
                    <a:pt x="67" y="21"/>
                    <a:pt x="62" y="16"/>
                  </a:cubicBezTo>
                  <a:close/>
                  <a:moveTo>
                    <a:pt x="58" y="13"/>
                  </a:moveTo>
                  <a:cubicBezTo>
                    <a:pt x="58" y="13"/>
                    <a:pt x="58" y="13"/>
                    <a:pt x="58" y="13"/>
                  </a:cubicBezTo>
                  <a:cubicBezTo>
                    <a:pt x="56" y="11"/>
                    <a:pt x="54" y="10"/>
                    <a:pt x="51" y="9"/>
                  </a:cubicBezTo>
                  <a:cubicBezTo>
                    <a:pt x="52" y="10"/>
                    <a:pt x="53" y="11"/>
                    <a:pt x="54" y="13"/>
                  </a:cubicBezTo>
                  <a:cubicBezTo>
                    <a:pt x="54" y="13"/>
                    <a:pt x="55" y="14"/>
                    <a:pt x="55" y="15"/>
                  </a:cubicBezTo>
                  <a:cubicBezTo>
                    <a:pt x="56" y="14"/>
                    <a:pt x="57" y="13"/>
                    <a:pt x="58" y="13"/>
                  </a:cubicBezTo>
                  <a:close/>
                  <a:moveTo>
                    <a:pt x="44" y="7"/>
                  </a:moveTo>
                  <a:cubicBezTo>
                    <a:pt x="44" y="7"/>
                    <a:pt x="44" y="7"/>
                    <a:pt x="44" y="7"/>
                  </a:cubicBezTo>
                  <a:cubicBezTo>
                    <a:pt x="43" y="6"/>
                    <a:pt x="42" y="6"/>
                    <a:pt x="40" y="6"/>
                  </a:cubicBezTo>
                  <a:cubicBezTo>
                    <a:pt x="40" y="19"/>
                    <a:pt x="40" y="19"/>
                    <a:pt x="40" y="19"/>
                  </a:cubicBezTo>
                  <a:cubicBezTo>
                    <a:pt x="44" y="19"/>
                    <a:pt x="47" y="18"/>
                    <a:pt x="50" y="17"/>
                  </a:cubicBezTo>
                  <a:cubicBezTo>
                    <a:pt x="51" y="17"/>
                    <a:pt x="51" y="16"/>
                    <a:pt x="52" y="16"/>
                  </a:cubicBezTo>
                  <a:cubicBezTo>
                    <a:pt x="51" y="16"/>
                    <a:pt x="51" y="15"/>
                    <a:pt x="51" y="14"/>
                  </a:cubicBezTo>
                  <a:cubicBezTo>
                    <a:pt x="49" y="11"/>
                    <a:pt x="47" y="8"/>
                    <a:pt x="44" y="7"/>
                  </a:cubicBezTo>
                  <a:close/>
                  <a:moveTo>
                    <a:pt x="37" y="6"/>
                  </a:moveTo>
                  <a:cubicBezTo>
                    <a:pt x="37" y="6"/>
                    <a:pt x="37" y="6"/>
                    <a:pt x="37" y="6"/>
                  </a:cubicBezTo>
                  <a:cubicBezTo>
                    <a:pt x="35" y="6"/>
                    <a:pt x="34" y="6"/>
                    <a:pt x="33" y="7"/>
                  </a:cubicBezTo>
                  <a:cubicBezTo>
                    <a:pt x="30" y="8"/>
                    <a:pt x="28" y="11"/>
                    <a:pt x="26" y="14"/>
                  </a:cubicBezTo>
                  <a:cubicBezTo>
                    <a:pt x="26" y="15"/>
                    <a:pt x="26" y="16"/>
                    <a:pt x="25" y="16"/>
                  </a:cubicBezTo>
                  <a:cubicBezTo>
                    <a:pt x="26" y="16"/>
                    <a:pt x="26" y="17"/>
                    <a:pt x="27" y="17"/>
                  </a:cubicBezTo>
                  <a:cubicBezTo>
                    <a:pt x="30" y="18"/>
                    <a:pt x="33" y="19"/>
                    <a:pt x="37" y="19"/>
                  </a:cubicBezTo>
                  <a:cubicBezTo>
                    <a:pt x="37" y="6"/>
                    <a:pt x="37" y="6"/>
                    <a:pt x="37" y="6"/>
                  </a:cubicBezTo>
                  <a:close/>
                  <a:moveTo>
                    <a:pt x="26" y="9"/>
                  </a:moveTo>
                  <a:cubicBezTo>
                    <a:pt x="26" y="9"/>
                    <a:pt x="26" y="9"/>
                    <a:pt x="26" y="9"/>
                  </a:cubicBezTo>
                  <a:cubicBezTo>
                    <a:pt x="23" y="10"/>
                    <a:pt x="21" y="11"/>
                    <a:pt x="19" y="13"/>
                  </a:cubicBezTo>
                  <a:cubicBezTo>
                    <a:pt x="20" y="13"/>
                    <a:pt x="21" y="14"/>
                    <a:pt x="22" y="15"/>
                  </a:cubicBezTo>
                  <a:cubicBezTo>
                    <a:pt x="22" y="14"/>
                    <a:pt x="23" y="13"/>
                    <a:pt x="23" y="13"/>
                  </a:cubicBezTo>
                  <a:cubicBezTo>
                    <a:pt x="24" y="11"/>
                    <a:pt x="25" y="10"/>
                    <a:pt x="26" y="9"/>
                  </a:cubicBezTo>
                  <a:close/>
                  <a:moveTo>
                    <a:pt x="16" y="15"/>
                  </a:moveTo>
                  <a:cubicBezTo>
                    <a:pt x="16" y="15"/>
                    <a:pt x="16" y="15"/>
                    <a:pt x="16" y="15"/>
                  </a:cubicBezTo>
                  <a:cubicBezTo>
                    <a:pt x="16" y="15"/>
                    <a:pt x="16" y="16"/>
                    <a:pt x="15" y="16"/>
                  </a:cubicBezTo>
                  <a:cubicBezTo>
                    <a:pt x="10" y="21"/>
                    <a:pt x="6" y="29"/>
                    <a:pt x="6" y="37"/>
                  </a:cubicBezTo>
                  <a:cubicBezTo>
                    <a:pt x="17" y="37"/>
                    <a:pt x="17" y="37"/>
                    <a:pt x="17" y="37"/>
                  </a:cubicBezTo>
                  <a:cubicBezTo>
                    <a:pt x="17" y="30"/>
                    <a:pt x="19" y="23"/>
                    <a:pt x="21" y="18"/>
                  </a:cubicBezTo>
                  <a:cubicBezTo>
                    <a:pt x="19" y="17"/>
                    <a:pt x="18" y="16"/>
                    <a:pt x="16" y="15"/>
                  </a:cubicBezTo>
                  <a:close/>
                  <a:moveTo>
                    <a:pt x="6" y="41"/>
                  </a:moveTo>
                  <a:cubicBezTo>
                    <a:pt x="6" y="41"/>
                    <a:pt x="6" y="41"/>
                    <a:pt x="6" y="41"/>
                  </a:cubicBezTo>
                  <a:cubicBezTo>
                    <a:pt x="6" y="49"/>
                    <a:pt x="10" y="57"/>
                    <a:pt x="15" y="62"/>
                  </a:cubicBezTo>
                  <a:cubicBezTo>
                    <a:pt x="16" y="63"/>
                    <a:pt x="16" y="63"/>
                    <a:pt x="16" y="63"/>
                  </a:cubicBezTo>
                  <a:cubicBezTo>
                    <a:pt x="18" y="62"/>
                    <a:pt x="19" y="61"/>
                    <a:pt x="21" y="60"/>
                  </a:cubicBezTo>
                  <a:cubicBezTo>
                    <a:pt x="19" y="54"/>
                    <a:pt x="17" y="48"/>
                    <a:pt x="17" y="41"/>
                  </a:cubicBezTo>
                  <a:cubicBezTo>
                    <a:pt x="6" y="41"/>
                    <a:pt x="6" y="41"/>
                    <a:pt x="6" y="41"/>
                  </a:cubicBezTo>
                  <a:close/>
                  <a:moveTo>
                    <a:pt x="19" y="65"/>
                  </a:moveTo>
                  <a:cubicBezTo>
                    <a:pt x="19" y="65"/>
                    <a:pt x="19" y="65"/>
                    <a:pt x="19" y="65"/>
                  </a:cubicBezTo>
                  <a:cubicBezTo>
                    <a:pt x="21" y="67"/>
                    <a:pt x="23" y="68"/>
                    <a:pt x="26" y="69"/>
                  </a:cubicBezTo>
                  <a:cubicBezTo>
                    <a:pt x="25" y="68"/>
                    <a:pt x="24" y="67"/>
                    <a:pt x="23" y="65"/>
                  </a:cubicBezTo>
                  <a:cubicBezTo>
                    <a:pt x="23" y="65"/>
                    <a:pt x="22" y="64"/>
                    <a:pt x="22" y="63"/>
                  </a:cubicBezTo>
                  <a:cubicBezTo>
                    <a:pt x="21" y="64"/>
                    <a:pt x="20" y="65"/>
                    <a:pt x="19" y="65"/>
                  </a:cubicBezTo>
                  <a:close/>
                  <a:moveTo>
                    <a:pt x="40" y="72"/>
                  </a:moveTo>
                  <a:cubicBezTo>
                    <a:pt x="40" y="72"/>
                    <a:pt x="40" y="72"/>
                    <a:pt x="40" y="72"/>
                  </a:cubicBezTo>
                  <a:cubicBezTo>
                    <a:pt x="42" y="72"/>
                    <a:pt x="43" y="71"/>
                    <a:pt x="44" y="71"/>
                  </a:cubicBezTo>
                  <a:cubicBezTo>
                    <a:pt x="47" y="70"/>
                    <a:pt x="49" y="67"/>
                    <a:pt x="51" y="63"/>
                  </a:cubicBezTo>
                  <a:cubicBezTo>
                    <a:pt x="51" y="63"/>
                    <a:pt x="51" y="62"/>
                    <a:pt x="52" y="62"/>
                  </a:cubicBezTo>
                  <a:cubicBezTo>
                    <a:pt x="51" y="62"/>
                    <a:pt x="51" y="61"/>
                    <a:pt x="50" y="61"/>
                  </a:cubicBezTo>
                  <a:cubicBezTo>
                    <a:pt x="47" y="60"/>
                    <a:pt x="44" y="59"/>
                    <a:pt x="40" y="59"/>
                  </a:cubicBezTo>
                  <a:cubicBezTo>
                    <a:pt x="40" y="72"/>
                    <a:pt x="40" y="72"/>
                    <a:pt x="40" y="72"/>
                  </a:cubicBezTo>
                  <a:close/>
                  <a:moveTo>
                    <a:pt x="51" y="69"/>
                  </a:moveTo>
                  <a:cubicBezTo>
                    <a:pt x="51" y="69"/>
                    <a:pt x="51" y="69"/>
                    <a:pt x="51" y="69"/>
                  </a:cubicBezTo>
                  <a:cubicBezTo>
                    <a:pt x="54" y="68"/>
                    <a:pt x="56" y="67"/>
                    <a:pt x="58" y="65"/>
                  </a:cubicBezTo>
                  <a:cubicBezTo>
                    <a:pt x="57" y="65"/>
                    <a:pt x="56" y="64"/>
                    <a:pt x="55" y="63"/>
                  </a:cubicBezTo>
                  <a:cubicBezTo>
                    <a:pt x="55" y="64"/>
                    <a:pt x="54" y="65"/>
                    <a:pt x="54" y="65"/>
                  </a:cubicBezTo>
                  <a:cubicBezTo>
                    <a:pt x="53" y="67"/>
                    <a:pt x="52" y="68"/>
                    <a:pt x="51" y="69"/>
                  </a:cubicBezTo>
                  <a:close/>
                  <a:moveTo>
                    <a:pt x="61" y="63"/>
                  </a:moveTo>
                  <a:cubicBezTo>
                    <a:pt x="61" y="63"/>
                    <a:pt x="61" y="63"/>
                    <a:pt x="61" y="63"/>
                  </a:cubicBezTo>
                  <a:cubicBezTo>
                    <a:pt x="62" y="62"/>
                    <a:pt x="62" y="62"/>
                    <a:pt x="62" y="62"/>
                  </a:cubicBezTo>
                  <a:cubicBezTo>
                    <a:pt x="67" y="57"/>
                    <a:pt x="71" y="49"/>
                    <a:pt x="71" y="41"/>
                  </a:cubicBezTo>
                  <a:cubicBezTo>
                    <a:pt x="60" y="41"/>
                    <a:pt x="60" y="41"/>
                    <a:pt x="60" y="41"/>
                  </a:cubicBezTo>
                  <a:cubicBezTo>
                    <a:pt x="60" y="48"/>
                    <a:pt x="58" y="54"/>
                    <a:pt x="56" y="60"/>
                  </a:cubicBezTo>
                  <a:cubicBezTo>
                    <a:pt x="58" y="61"/>
                    <a:pt x="59" y="62"/>
                    <a:pt x="61" y="63"/>
                  </a:cubicBezTo>
                  <a:close/>
                  <a:moveTo>
                    <a:pt x="53" y="19"/>
                  </a:moveTo>
                  <a:cubicBezTo>
                    <a:pt x="53" y="19"/>
                    <a:pt x="53" y="19"/>
                    <a:pt x="53" y="19"/>
                  </a:cubicBezTo>
                  <a:cubicBezTo>
                    <a:pt x="53" y="20"/>
                    <a:pt x="52" y="20"/>
                    <a:pt x="52" y="20"/>
                  </a:cubicBezTo>
                  <a:cubicBezTo>
                    <a:pt x="48" y="21"/>
                    <a:pt x="44" y="22"/>
                    <a:pt x="40" y="22"/>
                  </a:cubicBezTo>
                  <a:cubicBezTo>
                    <a:pt x="40" y="37"/>
                    <a:pt x="40" y="37"/>
                    <a:pt x="40" y="37"/>
                  </a:cubicBezTo>
                  <a:cubicBezTo>
                    <a:pt x="56" y="37"/>
                    <a:pt x="56" y="37"/>
                    <a:pt x="56" y="37"/>
                  </a:cubicBezTo>
                  <a:cubicBezTo>
                    <a:pt x="56" y="31"/>
                    <a:pt x="55" y="24"/>
                    <a:pt x="53" y="19"/>
                  </a:cubicBezTo>
                  <a:close/>
                  <a:moveTo>
                    <a:pt x="37" y="22"/>
                  </a:moveTo>
                  <a:cubicBezTo>
                    <a:pt x="37" y="22"/>
                    <a:pt x="37" y="22"/>
                    <a:pt x="37" y="22"/>
                  </a:cubicBezTo>
                  <a:cubicBezTo>
                    <a:pt x="33" y="22"/>
                    <a:pt x="29" y="21"/>
                    <a:pt x="25" y="20"/>
                  </a:cubicBezTo>
                  <a:cubicBezTo>
                    <a:pt x="25" y="20"/>
                    <a:pt x="24" y="20"/>
                    <a:pt x="24" y="19"/>
                  </a:cubicBezTo>
                  <a:cubicBezTo>
                    <a:pt x="22" y="24"/>
                    <a:pt x="21" y="31"/>
                    <a:pt x="21" y="37"/>
                  </a:cubicBezTo>
                  <a:cubicBezTo>
                    <a:pt x="37" y="37"/>
                    <a:pt x="37" y="37"/>
                    <a:pt x="37" y="37"/>
                  </a:cubicBezTo>
                  <a:cubicBezTo>
                    <a:pt x="37" y="22"/>
                    <a:pt x="37" y="22"/>
                    <a:pt x="37" y="22"/>
                  </a:cubicBezTo>
                  <a:close/>
                  <a:moveTo>
                    <a:pt x="37" y="56"/>
                  </a:moveTo>
                  <a:cubicBezTo>
                    <a:pt x="37" y="56"/>
                    <a:pt x="37" y="56"/>
                    <a:pt x="37" y="56"/>
                  </a:cubicBezTo>
                  <a:cubicBezTo>
                    <a:pt x="37" y="41"/>
                    <a:pt x="37" y="41"/>
                    <a:pt x="37" y="41"/>
                  </a:cubicBezTo>
                  <a:cubicBezTo>
                    <a:pt x="21" y="41"/>
                    <a:pt x="21" y="41"/>
                    <a:pt x="21" y="41"/>
                  </a:cubicBezTo>
                  <a:cubicBezTo>
                    <a:pt x="21" y="47"/>
                    <a:pt x="22" y="53"/>
                    <a:pt x="24" y="58"/>
                  </a:cubicBezTo>
                  <a:cubicBezTo>
                    <a:pt x="24" y="58"/>
                    <a:pt x="25" y="58"/>
                    <a:pt x="25" y="58"/>
                  </a:cubicBezTo>
                  <a:cubicBezTo>
                    <a:pt x="29" y="57"/>
                    <a:pt x="33" y="56"/>
                    <a:pt x="37" y="56"/>
                  </a:cubicBezTo>
                  <a:close/>
                  <a:moveTo>
                    <a:pt x="40" y="56"/>
                  </a:moveTo>
                  <a:cubicBezTo>
                    <a:pt x="40" y="56"/>
                    <a:pt x="40" y="56"/>
                    <a:pt x="40" y="56"/>
                  </a:cubicBezTo>
                  <a:cubicBezTo>
                    <a:pt x="44" y="56"/>
                    <a:pt x="48" y="57"/>
                    <a:pt x="52" y="58"/>
                  </a:cubicBezTo>
                  <a:cubicBezTo>
                    <a:pt x="52" y="58"/>
                    <a:pt x="53" y="58"/>
                    <a:pt x="53" y="58"/>
                  </a:cubicBezTo>
                  <a:cubicBezTo>
                    <a:pt x="55" y="53"/>
                    <a:pt x="56" y="47"/>
                    <a:pt x="56" y="41"/>
                  </a:cubicBezTo>
                  <a:cubicBezTo>
                    <a:pt x="40" y="41"/>
                    <a:pt x="40" y="41"/>
                    <a:pt x="40" y="41"/>
                  </a:cubicBezTo>
                  <a:cubicBezTo>
                    <a:pt x="40" y="56"/>
                    <a:pt x="40" y="56"/>
                    <a:pt x="40" y="56"/>
                  </a:cubicBezTo>
                  <a:close/>
                </a:path>
              </a:pathLst>
            </a:custGeom>
            <a:solidFill>
              <a:schemeClr val="bg1"/>
            </a:solidFill>
            <a:ln>
              <a:noFill/>
            </a:ln>
          </p:spPr>
          <p:txBody>
            <a:bodyPr/>
            <a:lstStyle/>
            <a:p>
              <a:endParaRPr lang="zh-CN" altLang="en-US" sz="3200">
                <a:solidFill>
                  <a:schemeClr val="bg1"/>
                </a:solidFill>
                <a:latin typeface="Impact" panose="020B0806030902050204" pitchFamily="34" charset="0"/>
              </a:endParaRPr>
            </a:p>
          </p:txBody>
        </p:sp>
        <p:sp>
          <p:nvSpPr>
            <p:cNvPr id="44" name="Rectangle 36"/>
            <p:cNvSpPr>
              <a:spLocks noChangeArrowheads="1"/>
            </p:cNvSpPr>
            <p:nvPr/>
          </p:nvSpPr>
          <p:spPr bwMode="auto">
            <a:xfrm>
              <a:off x="1062951" y="2822774"/>
              <a:ext cx="7633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200" dirty="0">
                  <a:solidFill>
                    <a:schemeClr val="bg1"/>
                  </a:solidFill>
                  <a:latin typeface="Impact" panose="020B0806030902050204" pitchFamily="34" charset="0"/>
                  <a:ea typeface="微软雅黑" pitchFamily="34" charset="-122"/>
                </a:rPr>
                <a:t>Option 01</a:t>
              </a:r>
            </a:p>
          </p:txBody>
        </p:sp>
      </p:grpSp>
      <p:grpSp>
        <p:nvGrpSpPr>
          <p:cNvPr id="45" name="组合 44"/>
          <p:cNvGrpSpPr/>
          <p:nvPr/>
        </p:nvGrpSpPr>
        <p:grpSpPr>
          <a:xfrm>
            <a:off x="2602290" y="2540956"/>
            <a:ext cx="874184" cy="1940983"/>
            <a:chOff x="2946400" y="2526441"/>
            <a:chExt cx="874184" cy="1940983"/>
          </a:xfrm>
        </p:grpSpPr>
        <p:sp>
          <p:nvSpPr>
            <p:cNvPr id="46" name="Freeform 25"/>
            <p:cNvSpPr/>
            <p:nvPr/>
          </p:nvSpPr>
          <p:spPr bwMode="auto">
            <a:xfrm>
              <a:off x="2946400" y="2526441"/>
              <a:ext cx="874184" cy="1940983"/>
            </a:xfrm>
            <a:custGeom>
              <a:avLst/>
              <a:gdLst>
                <a:gd name="T0" fmla="*/ 0 w 215"/>
                <a:gd name="T1" fmla="*/ 0 h 478"/>
                <a:gd name="T2" fmla="*/ 0 w 215"/>
                <a:gd name="T3" fmla="*/ 371 h 478"/>
                <a:gd name="T4" fmla="*/ 108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8" y="478"/>
                  </a:cubicBezTo>
                  <a:cubicBezTo>
                    <a:pt x="167" y="478"/>
                    <a:pt x="215" y="430"/>
                    <a:pt x="215" y="371"/>
                  </a:cubicBezTo>
                  <a:cubicBezTo>
                    <a:pt x="215" y="0"/>
                    <a:pt x="215" y="0"/>
                    <a:pt x="215" y="0"/>
                  </a:cubicBezTo>
                  <a:lnTo>
                    <a:pt x="0" y="0"/>
                  </a:ln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47" name="Oval 26"/>
            <p:cNvSpPr>
              <a:spLocks noChangeArrowheads="1"/>
            </p:cNvSpPr>
            <p:nvPr/>
          </p:nvSpPr>
          <p:spPr bwMode="auto">
            <a:xfrm>
              <a:off x="3028951" y="3680023"/>
              <a:ext cx="711200" cy="7069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48" name="Freeform 34"/>
            <p:cNvSpPr>
              <a:spLocks noEditPoints="1"/>
            </p:cNvSpPr>
            <p:nvPr/>
          </p:nvSpPr>
          <p:spPr bwMode="auto">
            <a:xfrm>
              <a:off x="3227918" y="3874757"/>
              <a:ext cx="311149" cy="317500"/>
            </a:xfrm>
            <a:custGeom>
              <a:avLst/>
              <a:gdLst>
                <a:gd name="T0" fmla="*/ 39 w 77"/>
                <a:gd name="T1" fmla="*/ 57 h 78"/>
                <a:gd name="T2" fmla="*/ 48 w 77"/>
                <a:gd name="T3" fmla="*/ 8 h 78"/>
                <a:gd name="T4" fmla="*/ 53 w 77"/>
                <a:gd name="T5" fmla="*/ 10 h 78"/>
                <a:gd name="T6" fmla="*/ 61 w 77"/>
                <a:gd name="T7" fmla="*/ 7 h 78"/>
                <a:gd name="T8" fmla="*/ 71 w 77"/>
                <a:gd name="T9" fmla="*/ 20 h 78"/>
                <a:gd name="T10" fmla="*/ 69 w 77"/>
                <a:gd name="T11" fmla="*/ 29 h 78"/>
                <a:gd name="T12" fmla="*/ 77 w 77"/>
                <a:gd name="T13" fmla="*/ 32 h 78"/>
                <a:gd name="T14" fmla="*/ 74 w 77"/>
                <a:gd name="T15" fmla="*/ 48 h 78"/>
                <a:gd name="T16" fmla="*/ 67 w 77"/>
                <a:gd name="T17" fmla="*/ 53 h 78"/>
                <a:gd name="T18" fmla="*/ 71 w 77"/>
                <a:gd name="T19" fmla="*/ 61 h 78"/>
                <a:gd name="T20" fmla="*/ 57 w 77"/>
                <a:gd name="T21" fmla="*/ 71 h 78"/>
                <a:gd name="T22" fmla="*/ 51 w 77"/>
                <a:gd name="T23" fmla="*/ 68 h 78"/>
                <a:gd name="T24" fmla="*/ 45 w 77"/>
                <a:gd name="T25" fmla="*/ 78 h 78"/>
                <a:gd name="T26" fmla="*/ 29 w 77"/>
                <a:gd name="T27" fmla="*/ 75 h 78"/>
                <a:gd name="T28" fmla="*/ 26 w 77"/>
                <a:gd name="T29" fmla="*/ 68 h 78"/>
                <a:gd name="T30" fmla="*/ 24 w 77"/>
                <a:gd name="T31" fmla="*/ 67 h 78"/>
                <a:gd name="T32" fmla="*/ 16 w 77"/>
                <a:gd name="T33" fmla="*/ 71 h 78"/>
                <a:gd name="T34" fmla="*/ 6 w 77"/>
                <a:gd name="T35" fmla="*/ 57 h 78"/>
                <a:gd name="T36" fmla="*/ 8 w 77"/>
                <a:gd name="T37" fmla="*/ 48 h 78"/>
                <a:gd name="T38" fmla="*/ 0 w 77"/>
                <a:gd name="T39" fmla="*/ 45 h 78"/>
                <a:gd name="T40" fmla="*/ 8 w 77"/>
                <a:gd name="T41" fmla="*/ 29 h 78"/>
                <a:gd name="T42" fmla="*/ 6 w 77"/>
                <a:gd name="T43" fmla="*/ 20 h 78"/>
                <a:gd name="T44" fmla="*/ 6 w 77"/>
                <a:gd name="T45" fmla="*/ 16 h 78"/>
                <a:gd name="T46" fmla="*/ 24 w 77"/>
                <a:gd name="T47" fmla="*/ 10 h 78"/>
                <a:gd name="T48" fmla="*/ 32 w 77"/>
                <a:gd name="T49" fmla="*/ 0 h 78"/>
                <a:gd name="T50" fmla="*/ 48 w 77"/>
                <a:gd name="T51" fmla="*/ 3 h 78"/>
                <a:gd name="T52" fmla="*/ 48 w 77"/>
                <a:gd name="T53" fmla="*/ 15 h 78"/>
                <a:gd name="T54" fmla="*/ 42 w 77"/>
                <a:gd name="T55" fmla="*/ 11 h 78"/>
                <a:gd name="T56" fmla="*/ 35 w 77"/>
                <a:gd name="T57" fmla="*/ 11 h 78"/>
                <a:gd name="T58" fmla="*/ 25 w 77"/>
                <a:gd name="T59" fmla="*/ 17 h 78"/>
                <a:gd name="T60" fmla="*/ 13 w 77"/>
                <a:gd name="T61" fmla="*/ 18 h 78"/>
                <a:gd name="T62" fmla="*/ 14 w 77"/>
                <a:gd name="T63" fmla="*/ 29 h 78"/>
                <a:gd name="T64" fmla="*/ 6 w 77"/>
                <a:gd name="T65" fmla="*/ 35 h 78"/>
                <a:gd name="T66" fmla="*/ 13 w 77"/>
                <a:gd name="T67" fmla="*/ 45 h 78"/>
                <a:gd name="T68" fmla="*/ 16 w 77"/>
                <a:gd name="T69" fmla="*/ 56 h 78"/>
                <a:gd name="T70" fmla="*/ 21 w 77"/>
                <a:gd name="T71" fmla="*/ 61 h 78"/>
                <a:gd name="T72" fmla="*/ 32 w 77"/>
                <a:gd name="T73" fmla="*/ 64 h 78"/>
                <a:gd name="T74" fmla="*/ 42 w 77"/>
                <a:gd name="T75" fmla="*/ 72 h 78"/>
                <a:gd name="T76" fmla="*/ 44 w 77"/>
                <a:gd name="T77" fmla="*/ 64 h 78"/>
                <a:gd name="T78" fmla="*/ 52 w 77"/>
                <a:gd name="T79" fmla="*/ 61 h 78"/>
                <a:gd name="T80" fmla="*/ 64 w 77"/>
                <a:gd name="T81" fmla="*/ 59 h 78"/>
                <a:gd name="T82" fmla="*/ 63 w 77"/>
                <a:gd name="T83" fmla="*/ 49 h 78"/>
                <a:gd name="T84" fmla="*/ 71 w 77"/>
                <a:gd name="T85" fmla="*/ 42 h 78"/>
                <a:gd name="T86" fmla="*/ 64 w 77"/>
                <a:gd name="T87" fmla="*/ 33 h 78"/>
                <a:gd name="T88" fmla="*/ 61 w 77"/>
                <a:gd name="T89" fmla="*/ 21 h 78"/>
                <a:gd name="T90" fmla="*/ 56 w 77"/>
                <a:gd name="T91" fmla="*/ 16 h 78"/>
                <a:gd name="T92" fmla="*/ 39 w 77"/>
                <a:gd name="T93" fmla="*/ 24 h 78"/>
                <a:gd name="T94" fmla="*/ 39 w 77"/>
                <a:gd name="T95"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8">
                  <a:moveTo>
                    <a:pt x="39" y="20"/>
                  </a:moveTo>
                  <a:cubicBezTo>
                    <a:pt x="49" y="20"/>
                    <a:pt x="57" y="29"/>
                    <a:pt x="57" y="39"/>
                  </a:cubicBezTo>
                  <a:cubicBezTo>
                    <a:pt x="57" y="49"/>
                    <a:pt x="49" y="57"/>
                    <a:pt x="39" y="57"/>
                  </a:cubicBezTo>
                  <a:cubicBezTo>
                    <a:pt x="28" y="57"/>
                    <a:pt x="20" y="49"/>
                    <a:pt x="20" y="39"/>
                  </a:cubicBezTo>
                  <a:cubicBezTo>
                    <a:pt x="20" y="29"/>
                    <a:pt x="28" y="20"/>
                    <a:pt x="39" y="20"/>
                  </a:cubicBezTo>
                  <a:close/>
                  <a:moveTo>
                    <a:pt x="48" y="8"/>
                  </a:moveTo>
                  <a:cubicBezTo>
                    <a:pt x="48" y="8"/>
                    <a:pt x="48" y="8"/>
                    <a:pt x="48" y="8"/>
                  </a:cubicBezTo>
                  <a:cubicBezTo>
                    <a:pt x="49" y="9"/>
                    <a:pt x="50" y="9"/>
                    <a:pt x="51" y="9"/>
                  </a:cubicBezTo>
                  <a:cubicBezTo>
                    <a:pt x="52" y="10"/>
                    <a:pt x="52" y="10"/>
                    <a:pt x="53" y="10"/>
                  </a:cubicBezTo>
                  <a:cubicBezTo>
                    <a:pt x="57" y="7"/>
                    <a:pt x="57" y="7"/>
                    <a:pt x="57" y="7"/>
                  </a:cubicBezTo>
                  <a:cubicBezTo>
                    <a:pt x="58" y="5"/>
                    <a:pt x="60" y="5"/>
                    <a:pt x="61" y="7"/>
                  </a:cubicBezTo>
                  <a:cubicBezTo>
                    <a:pt x="61" y="7"/>
                    <a:pt x="61" y="7"/>
                    <a:pt x="61" y="7"/>
                  </a:cubicBezTo>
                  <a:cubicBezTo>
                    <a:pt x="61" y="7"/>
                    <a:pt x="61" y="7"/>
                    <a:pt x="61" y="7"/>
                  </a:cubicBezTo>
                  <a:cubicBezTo>
                    <a:pt x="71" y="16"/>
                    <a:pt x="71" y="16"/>
                    <a:pt x="71" y="16"/>
                  </a:cubicBezTo>
                  <a:cubicBezTo>
                    <a:pt x="72" y="17"/>
                    <a:pt x="72" y="19"/>
                    <a:pt x="71" y="20"/>
                  </a:cubicBezTo>
                  <a:cubicBezTo>
                    <a:pt x="67" y="24"/>
                    <a:pt x="67" y="24"/>
                    <a:pt x="67" y="24"/>
                  </a:cubicBezTo>
                  <a:cubicBezTo>
                    <a:pt x="67" y="25"/>
                    <a:pt x="68" y="26"/>
                    <a:pt x="68" y="26"/>
                  </a:cubicBezTo>
                  <a:cubicBezTo>
                    <a:pt x="68" y="27"/>
                    <a:pt x="69" y="28"/>
                    <a:pt x="69" y="29"/>
                  </a:cubicBezTo>
                  <a:cubicBezTo>
                    <a:pt x="74" y="29"/>
                    <a:pt x="74" y="29"/>
                    <a:pt x="74" y="29"/>
                  </a:cubicBezTo>
                  <a:cubicBezTo>
                    <a:pt x="76" y="29"/>
                    <a:pt x="77" y="30"/>
                    <a:pt x="77" y="32"/>
                  </a:cubicBezTo>
                  <a:cubicBezTo>
                    <a:pt x="77" y="32"/>
                    <a:pt x="77" y="32"/>
                    <a:pt x="77" y="32"/>
                  </a:cubicBezTo>
                  <a:cubicBezTo>
                    <a:pt x="77" y="45"/>
                    <a:pt x="77" y="45"/>
                    <a:pt x="77" y="45"/>
                  </a:cubicBezTo>
                  <a:cubicBezTo>
                    <a:pt x="77" y="47"/>
                    <a:pt x="76" y="48"/>
                    <a:pt x="74" y="48"/>
                  </a:cubicBezTo>
                  <a:cubicBezTo>
                    <a:pt x="74" y="48"/>
                    <a:pt x="74" y="48"/>
                    <a:pt x="74" y="48"/>
                  </a:cubicBezTo>
                  <a:cubicBezTo>
                    <a:pt x="69" y="48"/>
                    <a:pt x="69" y="48"/>
                    <a:pt x="69" y="48"/>
                  </a:cubicBezTo>
                  <a:cubicBezTo>
                    <a:pt x="69" y="49"/>
                    <a:pt x="68" y="50"/>
                    <a:pt x="68" y="51"/>
                  </a:cubicBezTo>
                  <a:cubicBezTo>
                    <a:pt x="68" y="52"/>
                    <a:pt x="67" y="53"/>
                    <a:pt x="67" y="53"/>
                  </a:cubicBezTo>
                  <a:cubicBezTo>
                    <a:pt x="71" y="57"/>
                    <a:pt x="71" y="57"/>
                    <a:pt x="71" y="57"/>
                  </a:cubicBezTo>
                  <a:cubicBezTo>
                    <a:pt x="72" y="58"/>
                    <a:pt x="72" y="60"/>
                    <a:pt x="71" y="61"/>
                  </a:cubicBezTo>
                  <a:cubicBezTo>
                    <a:pt x="71" y="61"/>
                    <a:pt x="71" y="61"/>
                    <a:pt x="71" y="61"/>
                  </a:cubicBezTo>
                  <a:cubicBezTo>
                    <a:pt x="71" y="61"/>
                    <a:pt x="71" y="61"/>
                    <a:pt x="71" y="61"/>
                  </a:cubicBezTo>
                  <a:cubicBezTo>
                    <a:pt x="61" y="71"/>
                    <a:pt x="61" y="71"/>
                    <a:pt x="61" y="71"/>
                  </a:cubicBezTo>
                  <a:cubicBezTo>
                    <a:pt x="60" y="72"/>
                    <a:pt x="58" y="72"/>
                    <a:pt x="57" y="71"/>
                  </a:cubicBezTo>
                  <a:cubicBezTo>
                    <a:pt x="53" y="67"/>
                    <a:pt x="53" y="67"/>
                    <a:pt x="53" y="67"/>
                  </a:cubicBezTo>
                  <a:cubicBezTo>
                    <a:pt x="52" y="68"/>
                    <a:pt x="52" y="68"/>
                    <a:pt x="51" y="68"/>
                  </a:cubicBezTo>
                  <a:cubicBezTo>
                    <a:pt x="51" y="68"/>
                    <a:pt x="51" y="68"/>
                    <a:pt x="51" y="68"/>
                  </a:cubicBezTo>
                  <a:cubicBezTo>
                    <a:pt x="50" y="69"/>
                    <a:pt x="49" y="69"/>
                    <a:pt x="48" y="69"/>
                  </a:cubicBezTo>
                  <a:cubicBezTo>
                    <a:pt x="48" y="75"/>
                    <a:pt x="48" y="75"/>
                    <a:pt x="48" y="75"/>
                  </a:cubicBezTo>
                  <a:cubicBezTo>
                    <a:pt x="48" y="76"/>
                    <a:pt x="47" y="78"/>
                    <a:pt x="45" y="78"/>
                  </a:cubicBezTo>
                  <a:cubicBezTo>
                    <a:pt x="45" y="77"/>
                    <a:pt x="45" y="77"/>
                    <a:pt x="45" y="77"/>
                  </a:cubicBezTo>
                  <a:cubicBezTo>
                    <a:pt x="32" y="77"/>
                    <a:pt x="32" y="77"/>
                    <a:pt x="32" y="77"/>
                  </a:cubicBezTo>
                  <a:cubicBezTo>
                    <a:pt x="30" y="77"/>
                    <a:pt x="29" y="76"/>
                    <a:pt x="29" y="75"/>
                  </a:cubicBezTo>
                  <a:cubicBezTo>
                    <a:pt x="29" y="75"/>
                    <a:pt x="29" y="75"/>
                    <a:pt x="29" y="75"/>
                  </a:cubicBezTo>
                  <a:cubicBezTo>
                    <a:pt x="29" y="69"/>
                    <a:pt x="29" y="69"/>
                    <a:pt x="29" y="69"/>
                  </a:cubicBezTo>
                  <a:cubicBezTo>
                    <a:pt x="28" y="69"/>
                    <a:pt x="27" y="69"/>
                    <a:pt x="26" y="68"/>
                  </a:cubicBezTo>
                  <a:cubicBezTo>
                    <a:pt x="26" y="68"/>
                    <a:pt x="26" y="68"/>
                    <a:pt x="26" y="68"/>
                  </a:cubicBezTo>
                  <a:cubicBezTo>
                    <a:pt x="26" y="68"/>
                    <a:pt x="26" y="68"/>
                    <a:pt x="26" y="68"/>
                  </a:cubicBezTo>
                  <a:cubicBezTo>
                    <a:pt x="25" y="68"/>
                    <a:pt x="25" y="67"/>
                    <a:pt x="24" y="67"/>
                  </a:cubicBezTo>
                  <a:cubicBezTo>
                    <a:pt x="20" y="71"/>
                    <a:pt x="20" y="71"/>
                    <a:pt x="20" y="71"/>
                  </a:cubicBezTo>
                  <a:cubicBezTo>
                    <a:pt x="19" y="72"/>
                    <a:pt x="17" y="72"/>
                    <a:pt x="16" y="71"/>
                  </a:cubicBezTo>
                  <a:cubicBezTo>
                    <a:pt x="16" y="71"/>
                    <a:pt x="16" y="71"/>
                    <a:pt x="16" y="71"/>
                  </a:cubicBezTo>
                  <a:cubicBezTo>
                    <a:pt x="16" y="71"/>
                    <a:pt x="16" y="71"/>
                    <a:pt x="16" y="71"/>
                  </a:cubicBezTo>
                  <a:cubicBezTo>
                    <a:pt x="6" y="61"/>
                    <a:pt x="6" y="61"/>
                    <a:pt x="6" y="61"/>
                  </a:cubicBezTo>
                  <a:cubicBezTo>
                    <a:pt x="5" y="60"/>
                    <a:pt x="5" y="58"/>
                    <a:pt x="6" y="57"/>
                  </a:cubicBezTo>
                  <a:cubicBezTo>
                    <a:pt x="10" y="53"/>
                    <a:pt x="10" y="53"/>
                    <a:pt x="10" y="53"/>
                  </a:cubicBezTo>
                  <a:cubicBezTo>
                    <a:pt x="10" y="53"/>
                    <a:pt x="9" y="52"/>
                    <a:pt x="9" y="51"/>
                  </a:cubicBezTo>
                  <a:cubicBezTo>
                    <a:pt x="9" y="50"/>
                    <a:pt x="8" y="49"/>
                    <a:pt x="8" y="48"/>
                  </a:cubicBezTo>
                  <a:cubicBezTo>
                    <a:pt x="3" y="48"/>
                    <a:pt x="3" y="48"/>
                    <a:pt x="3" y="48"/>
                  </a:cubicBezTo>
                  <a:cubicBezTo>
                    <a:pt x="1" y="48"/>
                    <a:pt x="0" y="47"/>
                    <a:pt x="0" y="45"/>
                  </a:cubicBezTo>
                  <a:cubicBezTo>
                    <a:pt x="0" y="45"/>
                    <a:pt x="0" y="45"/>
                    <a:pt x="0" y="45"/>
                  </a:cubicBezTo>
                  <a:cubicBezTo>
                    <a:pt x="0" y="32"/>
                    <a:pt x="0" y="32"/>
                    <a:pt x="0" y="32"/>
                  </a:cubicBezTo>
                  <a:cubicBezTo>
                    <a:pt x="0" y="30"/>
                    <a:pt x="1" y="29"/>
                    <a:pt x="3" y="29"/>
                  </a:cubicBezTo>
                  <a:cubicBezTo>
                    <a:pt x="8" y="29"/>
                    <a:pt x="8" y="29"/>
                    <a:pt x="8" y="29"/>
                  </a:cubicBezTo>
                  <a:cubicBezTo>
                    <a:pt x="8" y="28"/>
                    <a:pt x="9" y="27"/>
                    <a:pt x="9" y="26"/>
                  </a:cubicBezTo>
                  <a:cubicBezTo>
                    <a:pt x="9" y="26"/>
                    <a:pt x="10" y="25"/>
                    <a:pt x="10" y="24"/>
                  </a:cubicBezTo>
                  <a:cubicBezTo>
                    <a:pt x="6" y="20"/>
                    <a:pt x="6" y="20"/>
                    <a:pt x="6" y="20"/>
                  </a:cubicBezTo>
                  <a:cubicBezTo>
                    <a:pt x="5" y="19"/>
                    <a:pt x="5" y="17"/>
                    <a:pt x="6" y="16"/>
                  </a:cubicBezTo>
                  <a:cubicBezTo>
                    <a:pt x="6" y="16"/>
                    <a:pt x="6" y="16"/>
                    <a:pt x="6" y="16"/>
                  </a:cubicBezTo>
                  <a:cubicBezTo>
                    <a:pt x="6" y="16"/>
                    <a:pt x="6" y="16"/>
                    <a:pt x="6" y="16"/>
                  </a:cubicBezTo>
                  <a:cubicBezTo>
                    <a:pt x="16" y="7"/>
                    <a:pt x="16" y="7"/>
                    <a:pt x="16" y="7"/>
                  </a:cubicBezTo>
                  <a:cubicBezTo>
                    <a:pt x="17" y="5"/>
                    <a:pt x="19" y="5"/>
                    <a:pt x="20" y="7"/>
                  </a:cubicBezTo>
                  <a:cubicBezTo>
                    <a:pt x="24" y="10"/>
                    <a:pt x="24" y="10"/>
                    <a:pt x="24" y="10"/>
                  </a:cubicBezTo>
                  <a:cubicBezTo>
                    <a:pt x="25" y="10"/>
                    <a:pt x="27" y="9"/>
                    <a:pt x="29" y="8"/>
                  </a:cubicBezTo>
                  <a:cubicBezTo>
                    <a:pt x="29" y="3"/>
                    <a:pt x="29" y="3"/>
                    <a:pt x="29" y="3"/>
                  </a:cubicBezTo>
                  <a:cubicBezTo>
                    <a:pt x="29" y="1"/>
                    <a:pt x="30" y="0"/>
                    <a:pt x="32" y="0"/>
                  </a:cubicBezTo>
                  <a:cubicBezTo>
                    <a:pt x="32" y="0"/>
                    <a:pt x="32" y="0"/>
                    <a:pt x="32" y="0"/>
                  </a:cubicBezTo>
                  <a:cubicBezTo>
                    <a:pt x="45" y="0"/>
                    <a:pt x="45" y="0"/>
                    <a:pt x="45" y="0"/>
                  </a:cubicBezTo>
                  <a:cubicBezTo>
                    <a:pt x="47" y="0"/>
                    <a:pt x="48" y="1"/>
                    <a:pt x="48" y="3"/>
                  </a:cubicBezTo>
                  <a:cubicBezTo>
                    <a:pt x="48" y="3"/>
                    <a:pt x="48" y="3"/>
                    <a:pt x="48" y="3"/>
                  </a:cubicBezTo>
                  <a:cubicBezTo>
                    <a:pt x="48" y="8"/>
                    <a:pt x="48" y="8"/>
                    <a:pt x="48" y="8"/>
                  </a:cubicBezTo>
                  <a:close/>
                  <a:moveTo>
                    <a:pt x="48" y="15"/>
                  </a:moveTo>
                  <a:cubicBezTo>
                    <a:pt x="48" y="15"/>
                    <a:pt x="48" y="15"/>
                    <a:pt x="48" y="15"/>
                  </a:cubicBezTo>
                  <a:cubicBezTo>
                    <a:pt x="47" y="14"/>
                    <a:pt x="46" y="14"/>
                    <a:pt x="45" y="13"/>
                  </a:cubicBezTo>
                  <a:cubicBezTo>
                    <a:pt x="43" y="13"/>
                    <a:pt x="42" y="12"/>
                    <a:pt x="42" y="11"/>
                  </a:cubicBezTo>
                  <a:cubicBezTo>
                    <a:pt x="42" y="6"/>
                    <a:pt x="42" y="6"/>
                    <a:pt x="42" y="6"/>
                  </a:cubicBezTo>
                  <a:cubicBezTo>
                    <a:pt x="35" y="6"/>
                    <a:pt x="35" y="6"/>
                    <a:pt x="35" y="6"/>
                  </a:cubicBezTo>
                  <a:cubicBezTo>
                    <a:pt x="35" y="11"/>
                    <a:pt x="35" y="11"/>
                    <a:pt x="35" y="11"/>
                  </a:cubicBezTo>
                  <a:cubicBezTo>
                    <a:pt x="35" y="12"/>
                    <a:pt x="34" y="13"/>
                    <a:pt x="33" y="13"/>
                  </a:cubicBezTo>
                  <a:cubicBezTo>
                    <a:pt x="30" y="14"/>
                    <a:pt x="27" y="15"/>
                    <a:pt x="25" y="17"/>
                  </a:cubicBezTo>
                  <a:cubicBezTo>
                    <a:pt x="25" y="17"/>
                    <a:pt x="25" y="17"/>
                    <a:pt x="25" y="17"/>
                  </a:cubicBezTo>
                  <a:cubicBezTo>
                    <a:pt x="24" y="17"/>
                    <a:pt x="22" y="17"/>
                    <a:pt x="21" y="16"/>
                  </a:cubicBezTo>
                  <a:cubicBezTo>
                    <a:pt x="18" y="13"/>
                    <a:pt x="18" y="13"/>
                    <a:pt x="18" y="13"/>
                  </a:cubicBezTo>
                  <a:cubicBezTo>
                    <a:pt x="13" y="18"/>
                    <a:pt x="13" y="18"/>
                    <a:pt x="13" y="18"/>
                  </a:cubicBezTo>
                  <a:cubicBezTo>
                    <a:pt x="16" y="21"/>
                    <a:pt x="16" y="21"/>
                    <a:pt x="16" y="21"/>
                  </a:cubicBezTo>
                  <a:cubicBezTo>
                    <a:pt x="17" y="22"/>
                    <a:pt x="17" y="24"/>
                    <a:pt x="16" y="25"/>
                  </a:cubicBezTo>
                  <a:cubicBezTo>
                    <a:pt x="16" y="26"/>
                    <a:pt x="15" y="27"/>
                    <a:pt x="14" y="29"/>
                  </a:cubicBezTo>
                  <a:cubicBezTo>
                    <a:pt x="14" y="30"/>
                    <a:pt x="14" y="31"/>
                    <a:pt x="13" y="33"/>
                  </a:cubicBezTo>
                  <a:cubicBezTo>
                    <a:pt x="13" y="34"/>
                    <a:pt x="12" y="35"/>
                    <a:pt x="10" y="35"/>
                  </a:cubicBezTo>
                  <a:cubicBezTo>
                    <a:pt x="6" y="35"/>
                    <a:pt x="6" y="35"/>
                    <a:pt x="6" y="35"/>
                  </a:cubicBezTo>
                  <a:cubicBezTo>
                    <a:pt x="6" y="42"/>
                    <a:pt x="6" y="42"/>
                    <a:pt x="6" y="42"/>
                  </a:cubicBezTo>
                  <a:cubicBezTo>
                    <a:pt x="10" y="42"/>
                    <a:pt x="10" y="42"/>
                    <a:pt x="10" y="42"/>
                  </a:cubicBezTo>
                  <a:cubicBezTo>
                    <a:pt x="12" y="42"/>
                    <a:pt x="13" y="43"/>
                    <a:pt x="13" y="45"/>
                  </a:cubicBezTo>
                  <a:cubicBezTo>
                    <a:pt x="13" y="46"/>
                    <a:pt x="14" y="47"/>
                    <a:pt x="14" y="49"/>
                  </a:cubicBezTo>
                  <a:cubicBezTo>
                    <a:pt x="15" y="50"/>
                    <a:pt x="16" y="51"/>
                    <a:pt x="16" y="52"/>
                  </a:cubicBezTo>
                  <a:cubicBezTo>
                    <a:pt x="17" y="54"/>
                    <a:pt x="17" y="55"/>
                    <a:pt x="16" y="56"/>
                  </a:cubicBezTo>
                  <a:cubicBezTo>
                    <a:pt x="13" y="59"/>
                    <a:pt x="13" y="59"/>
                    <a:pt x="13" y="59"/>
                  </a:cubicBezTo>
                  <a:cubicBezTo>
                    <a:pt x="18" y="64"/>
                    <a:pt x="18" y="64"/>
                    <a:pt x="18" y="64"/>
                  </a:cubicBezTo>
                  <a:cubicBezTo>
                    <a:pt x="21" y="61"/>
                    <a:pt x="21" y="61"/>
                    <a:pt x="21" y="61"/>
                  </a:cubicBezTo>
                  <a:cubicBezTo>
                    <a:pt x="22" y="60"/>
                    <a:pt x="24" y="60"/>
                    <a:pt x="25" y="61"/>
                  </a:cubicBezTo>
                  <a:cubicBezTo>
                    <a:pt x="26" y="62"/>
                    <a:pt x="27" y="62"/>
                    <a:pt x="29" y="63"/>
                  </a:cubicBezTo>
                  <a:cubicBezTo>
                    <a:pt x="30" y="63"/>
                    <a:pt x="31" y="64"/>
                    <a:pt x="32" y="64"/>
                  </a:cubicBezTo>
                  <a:cubicBezTo>
                    <a:pt x="34" y="64"/>
                    <a:pt x="35" y="66"/>
                    <a:pt x="35" y="67"/>
                  </a:cubicBezTo>
                  <a:cubicBezTo>
                    <a:pt x="35" y="72"/>
                    <a:pt x="35" y="72"/>
                    <a:pt x="35" y="72"/>
                  </a:cubicBezTo>
                  <a:cubicBezTo>
                    <a:pt x="42" y="72"/>
                    <a:pt x="42" y="72"/>
                    <a:pt x="42" y="72"/>
                  </a:cubicBezTo>
                  <a:cubicBezTo>
                    <a:pt x="42" y="67"/>
                    <a:pt x="42" y="67"/>
                    <a:pt x="42" y="67"/>
                  </a:cubicBezTo>
                  <a:cubicBezTo>
                    <a:pt x="42" y="67"/>
                    <a:pt x="42" y="67"/>
                    <a:pt x="42" y="67"/>
                  </a:cubicBezTo>
                  <a:cubicBezTo>
                    <a:pt x="42" y="66"/>
                    <a:pt x="43" y="64"/>
                    <a:pt x="44" y="64"/>
                  </a:cubicBezTo>
                  <a:cubicBezTo>
                    <a:pt x="46" y="64"/>
                    <a:pt x="47" y="63"/>
                    <a:pt x="48" y="63"/>
                  </a:cubicBezTo>
                  <a:cubicBezTo>
                    <a:pt x="48" y="63"/>
                    <a:pt x="48" y="63"/>
                    <a:pt x="48" y="63"/>
                  </a:cubicBezTo>
                  <a:cubicBezTo>
                    <a:pt x="50" y="62"/>
                    <a:pt x="51" y="62"/>
                    <a:pt x="52" y="61"/>
                  </a:cubicBezTo>
                  <a:cubicBezTo>
                    <a:pt x="53" y="60"/>
                    <a:pt x="55" y="60"/>
                    <a:pt x="56" y="61"/>
                  </a:cubicBezTo>
                  <a:cubicBezTo>
                    <a:pt x="59" y="64"/>
                    <a:pt x="59" y="64"/>
                    <a:pt x="59" y="64"/>
                  </a:cubicBezTo>
                  <a:cubicBezTo>
                    <a:pt x="64" y="59"/>
                    <a:pt x="64" y="59"/>
                    <a:pt x="64" y="59"/>
                  </a:cubicBezTo>
                  <a:cubicBezTo>
                    <a:pt x="61" y="56"/>
                    <a:pt x="61" y="56"/>
                    <a:pt x="61" y="56"/>
                  </a:cubicBezTo>
                  <a:cubicBezTo>
                    <a:pt x="60" y="55"/>
                    <a:pt x="60" y="54"/>
                    <a:pt x="61" y="52"/>
                  </a:cubicBezTo>
                  <a:cubicBezTo>
                    <a:pt x="61" y="51"/>
                    <a:pt x="62" y="50"/>
                    <a:pt x="63" y="49"/>
                  </a:cubicBezTo>
                  <a:cubicBezTo>
                    <a:pt x="63" y="47"/>
                    <a:pt x="64" y="46"/>
                    <a:pt x="64" y="45"/>
                  </a:cubicBezTo>
                  <a:cubicBezTo>
                    <a:pt x="64" y="43"/>
                    <a:pt x="65" y="42"/>
                    <a:pt x="67" y="42"/>
                  </a:cubicBezTo>
                  <a:cubicBezTo>
                    <a:pt x="71" y="42"/>
                    <a:pt x="71" y="42"/>
                    <a:pt x="71" y="42"/>
                  </a:cubicBezTo>
                  <a:cubicBezTo>
                    <a:pt x="71" y="35"/>
                    <a:pt x="71" y="35"/>
                    <a:pt x="71" y="35"/>
                  </a:cubicBezTo>
                  <a:cubicBezTo>
                    <a:pt x="67" y="35"/>
                    <a:pt x="67" y="35"/>
                    <a:pt x="67" y="35"/>
                  </a:cubicBezTo>
                  <a:cubicBezTo>
                    <a:pt x="65" y="35"/>
                    <a:pt x="64" y="34"/>
                    <a:pt x="64" y="33"/>
                  </a:cubicBezTo>
                  <a:cubicBezTo>
                    <a:pt x="64" y="31"/>
                    <a:pt x="63" y="30"/>
                    <a:pt x="63" y="29"/>
                  </a:cubicBezTo>
                  <a:cubicBezTo>
                    <a:pt x="62" y="27"/>
                    <a:pt x="61" y="26"/>
                    <a:pt x="61" y="25"/>
                  </a:cubicBezTo>
                  <a:cubicBezTo>
                    <a:pt x="60" y="24"/>
                    <a:pt x="60" y="22"/>
                    <a:pt x="61" y="21"/>
                  </a:cubicBezTo>
                  <a:cubicBezTo>
                    <a:pt x="64" y="18"/>
                    <a:pt x="64" y="18"/>
                    <a:pt x="64" y="18"/>
                  </a:cubicBezTo>
                  <a:cubicBezTo>
                    <a:pt x="59" y="13"/>
                    <a:pt x="59" y="13"/>
                    <a:pt x="59" y="13"/>
                  </a:cubicBezTo>
                  <a:cubicBezTo>
                    <a:pt x="56" y="16"/>
                    <a:pt x="56" y="16"/>
                    <a:pt x="56" y="16"/>
                  </a:cubicBezTo>
                  <a:cubicBezTo>
                    <a:pt x="55" y="17"/>
                    <a:pt x="53" y="17"/>
                    <a:pt x="52" y="17"/>
                  </a:cubicBezTo>
                  <a:cubicBezTo>
                    <a:pt x="51" y="16"/>
                    <a:pt x="50" y="15"/>
                    <a:pt x="48" y="15"/>
                  </a:cubicBezTo>
                  <a:close/>
                  <a:moveTo>
                    <a:pt x="39" y="24"/>
                  </a:moveTo>
                  <a:cubicBezTo>
                    <a:pt x="39" y="24"/>
                    <a:pt x="39" y="24"/>
                    <a:pt x="39" y="24"/>
                  </a:cubicBezTo>
                  <a:cubicBezTo>
                    <a:pt x="30" y="24"/>
                    <a:pt x="24" y="31"/>
                    <a:pt x="24" y="39"/>
                  </a:cubicBezTo>
                  <a:cubicBezTo>
                    <a:pt x="24" y="47"/>
                    <a:pt x="30" y="54"/>
                    <a:pt x="39" y="54"/>
                  </a:cubicBezTo>
                  <a:cubicBezTo>
                    <a:pt x="47" y="54"/>
                    <a:pt x="53" y="47"/>
                    <a:pt x="53" y="39"/>
                  </a:cubicBezTo>
                  <a:cubicBezTo>
                    <a:pt x="53" y="31"/>
                    <a:pt x="47" y="24"/>
                    <a:pt x="39" y="24"/>
                  </a:cubicBezTo>
                  <a:close/>
                </a:path>
              </a:pathLst>
            </a:custGeom>
            <a:solidFill>
              <a:schemeClr val="bg1"/>
            </a:solidFill>
            <a:ln>
              <a:noFill/>
            </a:ln>
          </p:spPr>
          <p:txBody>
            <a:bodyPr/>
            <a:lstStyle/>
            <a:p>
              <a:endParaRPr lang="zh-CN" altLang="en-US" sz="3200">
                <a:solidFill>
                  <a:schemeClr val="bg1"/>
                </a:solidFill>
                <a:latin typeface="Impact" panose="020B0806030902050204" pitchFamily="34" charset="0"/>
              </a:endParaRPr>
            </a:p>
          </p:txBody>
        </p:sp>
        <p:sp>
          <p:nvSpPr>
            <p:cNvPr id="49" name="Rectangle 37"/>
            <p:cNvSpPr>
              <a:spLocks noChangeArrowheads="1"/>
            </p:cNvSpPr>
            <p:nvPr/>
          </p:nvSpPr>
          <p:spPr bwMode="auto">
            <a:xfrm>
              <a:off x="2988481" y="2822774"/>
              <a:ext cx="7857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200" dirty="0">
                  <a:solidFill>
                    <a:schemeClr val="bg1"/>
                  </a:solidFill>
                  <a:latin typeface="Impact" panose="020B0806030902050204" pitchFamily="34" charset="0"/>
                  <a:ea typeface="微软雅黑" pitchFamily="34" charset="-122"/>
                </a:rPr>
                <a:t>Option 03</a:t>
              </a:r>
            </a:p>
          </p:txBody>
        </p:sp>
      </p:grpSp>
      <p:grpSp>
        <p:nvGrpSpPr>
          <p:cNvPr id="50" name="组合 49"/>
          <p:cNvGrpSpPr/>
          <p:nvPr/>
        </p:nvGrpSpPr>
        <p:grpSpPr>
          <a:xfrm>
            <a:off x="4536923" y="2540956"/>
            <a:ext cx="874184" cy="1940983"/>
            <a:chOff x="4881033" y="2526441"/>
            <a:chExt cx="874184" cy="1940983"/>
          </a:xfrm>
        </p:grpSpPr>
        <p:sp>
          <p:nvSpPr>
            <p:cNvPr id="51" name="Freeform 29"/>
            <p:cNvSpPr/>
            <p:nvPr/>
          </p:nvSpPr>
          <p:spPr bwMode="auto">
            <a:xfrm>
              <a:off x="4881033" y="2526441"/>
              <a:ext cx="874184" cy="1940983"/>
            </a:xfrm>
            <a:custGeom>
              <a:avLst/>
              <a:gdLst>
                <a:gd name="T0" fmla="*/ 0 w 215"/>
                <a:gd name="T1" fmla="*/ 0 h 478"/>
                <a:gd name="T2" fmla="*/ 0 w 215"/>
                <a:gd name="T3" fmla="*/ 371 h 478"/>
                <a:gd name="T4" fmla="*/ 108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8" y="478"/>
                  </a:cubicBezTo>
                  <a:cubicBezTo>
                    <a:pt x="167" y="478"/>
                    <a:pt x="215" y="430"/>
                    <a:pt x="215" y="371"/>
                  </a:cubicBezTo>
                  <a:cubicBezTo>
                    <a:pt x="215" y="0"/>
                    <a:pt x="215" y="0"/>
                    <a:pt x="215" y="0"/>
                  </a:cubicBezTo>
                  <a:lnTo>
                    <a:pt x="0" y="0"/>
                  </a:ln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52" name="Oval 30"/>
            <p:cNvSpPr>
              <a:spLocks noChangeArrowheads="1"/>
            </p:cNvSpPr>
            <p:nvPr/>
          </p:nvSpPr>
          <p:spPr bwMode="auto">
            <a:xfrm>
              <a:off x="4963584" y="3680023"/>
              <a:ext cx="711200" cy="7069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53" name="Freeform 35"/>
            <p:cNvSpPr/>
            <p:nvPr/>
          </p:nvSpPr>
          <p:spPr bwMode="auto">
            <a:xfrm>
              <a:off x="5158317" y="3887457"/>
              <a:ext cx="319616" cy="292100"/>
            </a:xfrm>
            <a:custGeom>
              <a:avLst/>
              <a:gdLst>
                <a:gd name="T0" fmla="*/ 39 w 79"/>
                <a:gd name="T1" fmla="*/ 20 h 72"/>
                <a:gd name="T2" fmla="*/ 36 w 79"/>
                <a:gd name="T3" fmla="*/ 17 h 72"/>
                <a:gd name="T4" fmla="*/ 39 w 79"/>
                <a:gd name="T5" fmla="*/ 14 h 72"/>
                <a:gd name="T6" fmla="*/ 49 w 79"/>
                <a:gd name="T7" fmla="*/ 14 h 72"/>
                <a:gd name="T8" fmla="*/ 49 w 79"/>
                <a:gd name="T9" fmla="*/ 3 h 72"/>
                <a:gd name="T10" fmla="*/ 52 w 79"/>
                <a:gd name="T11" fmla="*/ 0 h 72"/>
                <a:gd name="T12" fmla="*/ 54 w 79"/>
                <a:gd name="T13" fmla="*/ 1 h 72"/>
                <a:gd name="T14" fmla="*/ 77 w 79"/>
                <a:gd name="T15" fmla="*/ 24 h 72"/>
                <a:gd name="T16" fmla="*/ 77 w 79"/>
                <a:gd name="T17" fmla="*/ 29 h 72"/>
                <a:gd name="T18" fmla="*/ 77 w 79"/>
                <a:gd name="T19" fmla="*/ 29 h 72"/>
                <a:gd name="T20" fmla="*/ 54 w 79"/>
                <a:gd name="T21" fmla="*/ 52 h 72"/>
                <a:gd name="T22" fmla="*/ 50 w 79"/>
                <a:gd name="T23" fmla="*/ 52 h 72"/>
                <a:gd name="T24" fmla="*/ 49 w 79"/>
                <a:gd name="T25" fmla="*/ 50 h 72"/>
                <a:gd name="T26" fmla="*/ 49 w 79"/>
                <a:gd name="T27" fmla="*/ 50 h 72"/>
                <a:gd name="T28" fmla="*/ 49 w 79"/>
                <a:gd name="T29" fmla="*/ 39 h 72"/>
                <a:gd name="T30" fmla="*/ 27 w 79"/>
                <a:gd name="T31" fmla="*/ 39 h 72"/>
                <a:gd name="T32" fmla="*/ 24 w 79"/>
                <a:gd name="T33" fmla="*/ 36 h 72"/>
                <a:gd name="T34" fmla="*/ 24 w 79"/>
                <a:gd name="T35" fmla="*/ 36 h 72"/>
                <a:gd name="T36" fmla="*/ 24 w 79"/>
                <a:gd name="T37" fmla="*/ 29 h 72"/>
                <a:gd name="T38" fmla="*/ 8 w 79"/>
                <a:gd name="T39" fmla="*/ 45 h 72"/>
                <a:gd name="T40" fmla="*/ 24 w 79"/>
                <a:gd name="T41" fmla="*/ 62 h 72"/>
                <a:gd name="T42" fmla="*/ 24 w 79"/>
                <a:gd name="T43" fmla="*/ 55 h 72"/>
                <a:gd name="T44" fmla="*/ 27 w 79"/>
                <a:gd name="T45" fmla="*/ 52 h 72"/>
                <a:gd name="T46" fmla="*/ 27 w 79"/>
                <a:gd name="T47" fmla="*/ 52 h 72"/>
                <a:gd name="T48" fmla="*/ 40 w 79"/>
                <a:gd name="T49" fmla="*/ 52 h 72"/>
                <a:gd name="T50" fmla="*/ 43 w 79"/>
                <a:gd name="T51" fmla="*/ 55 h 72"/>
                <a:gd name="T52" fmla="*/ 40 w 79"/>
                <a:gd name="T53" fmla="*/ 58 h 72"/>
                <a:gd name="T54" fmla="*/ 30 w 79"/>
                <a:gd name="T55" fmla="*/ 58 h 72"/>
                <a:gd name="T56" fmla="*/ 30 w 79"/>
                <a:gd name="T57" fmla="*/ 69 h 72"/>
                <a:gd name="T58" fmla="*/ 30 w 79"/>
                <a:gd name="T59" fmla="*/ 69 h 72"/>
                <a:gd name="T60" fmla="*/ 29 w 79"/>
                <a:gd name="T61" fmla="*/ 71 h 72"/>
                <a:gd name="T62" fmla="*/ 25 w 79"/>
                <a:gd name="T63" fmla="*/ 71 h 72"/>
                <a:gd name="T64" fmla="*/ 2 w 79"/>
                <a:gd name="T65" fmla="*/ 48 h 72"/>
                <a:gd name="T66" fmla="*/ 2 w 79"/>
                <a:gd name="T67" fmla="*/ 43 h 72"/>
                <a:gd name="T68" fmla="*/ 25 w 79"/>
                <a:gd name="T69" fmla="*/ 20 h 72"/>
                <a:gd name="T70" fmla="*/ 27 w 79"/>
                <a:gd name="T71" fmla="*/ 19 h 72"/>
                <a:gd name="T72" fmla="*/ 30 w 79"/>
                <a:gd name="T73" fmla="*/ 22 h 72"/>
                <a:gd name="T74" fmla="*/ 30 w 79"/>
                <a:gd name="T75" fmla="*/ 33 h 72"/>
                <a:gd name="T76" fmla="*/ 52 w 79"/>
                <a:gd name="T77" fmla="*/ 33 h 72"/>
                <a:gd name="T78" fmla="*/ 52 w 79"/>
                <a:gd name="T79" fmla="*/ 33 h 72"/>
                <a:gd name="T80" fmla="*/ 55 w 79"/>
                <a:gd name="T81" fmla="*/ 36 h 72"/>
                <a:gd name="T82" fmla="*/ 55 w 79"/>
                <a:gd name="T83" fmla="*/ 36 h 72"/>
                <a:gd name="T84" fmla="*/ 55 w 79"/>
                <a:gd name="T85" fmla="*/ 43 h 72"/>
                <a:gd name="T86" fmla="*/ 71 w 79"/>
                <a:gd name="T87" fmla="*/ 26 h 72"/>
                <a:gd name="T88" fmla="*/ 55 w 79"/>
                <a:gd name="T89" fmla="*/ 10 h 72"/>
                <a:gd name="T90" fmla="*/ 55 w 79"/>
                <a:gd name="T91" fmla="*/ 17 h 72"/>
                <a:gd name="T92" fmla="*/ 55 w 79"/>
                <a:gd name="T93" fmla="*/ 17 h 72"/>
                <a:gd name="T94" fmla="*/ 52 w 79"/>
                <a:gd name="T95" fmla="*/ 20 h 72"/>
                <a:gd name="T96" fmla="*/ 39 w 79"/>
                <a:gd name="T97" fmla="*/ 2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 h="72">
                  <a:moveTo>
                    <a:pt x="39" y="20"/>
                  </a:moveTo>
                  <a:cubicBezTo>
                    <a:pt x="37" y="20"/>
                    <a:pt x="36" y="18"/>
                    <a:pt x="36" y="17"/>
                  </a:cubicBezTo>
                  <a:cubicBezTo>
                    <a:pt x="36" y="15"/>
                    <a:pt x="37" y="14"/>
                    <a:pt x="39" y="14"/>
                  </a:cubicBezTo>
                  <a:cubicBezTo>
                    <a:pt x="49" y="14"/>
                    <a:pt x="49" y="14"/>
                    <a:pt x="49" y="14"/>
                  </a:cubicBezTo>
                  <a:cubicBezTo>
                    <a:pt x="49" y="3"/>
                    <a:pt x="49" y="3"/>
                    <a:pt x="49" y="3"/>
                  </a:cubicBezTo>
                  <a:cubicBezTo>
                    <a:pt x="49" y="1"/>
                    <a:pt x="50" y="0"/>
                    <a:pt x="52" y="0"/>
                  </a:cubicBezTo>
                  <a:cubicBezTo>
                    <a:pt x="53" y="0"/>
                    <a:pt x="53" y="0"/>
                    <a:pt x="54" y="1"/>
                  </a:cubicBezTo>
                  <a:cubicBezTo>
                    <a:pt x="77" y="24"/>
                    <a:pt x="77" y="24"/>
                    <a:pt x="77" y="24"/>
                  </a:cubicBezTo>
                  <a:cubicBezTo>
                    <a:pt x="79" y="25"/>
                    <a:pt x="79" y="27"/>
                    <a:pt x="77" y="29"/>
                  </a:cubicBezTo>
                  <a:cubicBezTo>
                    <a:pt x="77" y="29"/>
                    <a:pt x="77" y="29"/>
                    <a:pt x="77" y="29"/>
                  </a:cubicBezTo>
                  <a:cubicBezTo>
                    <a:pt x="54" y="52"/>
                    <a:pt x="54" y="52"/>
                    <a:pt x="54" y="52"/>
                  </a:cubicBezTo>
                  <a:cubicBezTo>
                    <a:pt x="53" y="53"/>
                    <a:pt x="51" y="53"/>
                    <a:pt x="50" y="52"/>
                  </a:cubicBezTo>
                  <a:cubicBezTo>
                    <a:pt x="49" y="51"/>
                    <a:pt x="49" y="51"/>
                    <a:pt x="49" y="50"/>
                  </a:cubicBezTo>
                  <a:cubicBezTo>
                    <a:pt x="49" y="50"/>
                    <a:pt x="49" y="50"/>
                    <a:pt x="49" y="50"/>
                  </a:cubicBezTo>
                  <a:cubicBezTo>
                    <a:pt x="49" y="39"/>
                    <a:pt x="49" y="39"/>
                    <a:pt x="49" y="39"/>
                  </a:cubicBezTo>
                  <a:cubicBezTo>
                    <a:pt x="27" y="39"/>
                    <a:pt x="27" y="39"/>
                    <a:pt x="27" y="39"/>
                  </a:cubicBezTo>
                  <a:cubicBezTo>
                    <a:pt x="25" y="39"/>
                    <a:pt x="24" y="38"/>
                    <a:pt x="24" y="36"/>
                  </a:cubicBezTo>
                  <a:cubicBezTo>
                    <a:pt x="24" y="36"/>
                    <a:pt x="24" y="36"/>
                    <a:pt x="24" y="36"/>
                  </a:cubicBezTo>
                  <a:cubicBezTo>
                    <a:pt x="24" y="29"/>
                    <a:pt x="24" y="29"/>
                    <a:pt x="24" y="29"/>
                  </a:cubicBezTo>
                  <a:cubicBezTo>
                    <a:pt x="8" y="45"/>
                    <a:pt x="8" y="45"/>
                    <a:pt x="8" y="45"/>
                  </a:cubicBezTo>
                  <a:cubicBezTo>
                    <a:pt x="24" y="62"/>
                    <a:pt x="24" y="62"/>
                    <a:pt x="24" y="62"/>
                  </a:cubicBezTo>
                  <a:cubicBezTo>
                    <a:pt x="24" y="55"/>
                    <a:pt x="24" y="55"/>
                    <a:pt x="24" y="55"/>
                  </a:cubicBezTo>
                  <a:cubicBezTo>
                    <a:pt x="24" y="53"/>
                    <a:pt x="25" y="52"/>
                    <a:pt x="27" y="52"/>
                  </a:cubicBezTo>
                  <a:cubicBezTo>
                    <a:pt x="27" y="52"/>
                    <a:pt x="27" y="52"/>
                    <a:pt x="27" y="52"/>
                  </a:cubicBezTo>
                  <a:cubicBezTo>
                    <a:pt x="40" y="52"/>
                    <a:pt x="40" y="52"/>
                    <a:pt x="40" y="52"/>
                  </a:cubicBezTo>
                  <a:cubicBezTo>
                    <a:pt x="42" y="52"/>
                    <a:pt x="43" y="53"/>
                    <a:pt x="43" y="55"/>
                  </a:cubicBezTo>
                  <a:cubicBezTo>
                    <a:pt x="43" y="57"/>
                    <a:pt x="42" y="58"/>
                    <a:pt x="40" y="58"/>
                  </a:cubicBezTo>
                  <a:cubicBezTo>
                    <a:pt x="30" y="58"/>
                    <a:pt x="30" y="58"/>
                    <a:pt x="30" y="58"/>
                  </a:cubicBezTo>
                  <a:cubicBezTo>
                    <a:pt x="30" y="69"/>
                    <a:pt x="30" y="69"/>
                    <a:pt x="30" y="69"/>
                  </a:cubicBezTo>
                  <a:cubicBezTo>
                    <a:pt x="30" y="69"/>
                    <a:pt x="30" y="69"/>
                    <a:pt x="30" y="69"/>
                  </a:cubicBezTo>
                  <a:cubicBezTo>
                    <a:pt x="30" y="70"/>
                    <a:pt x="30" y="70"/>
                    <a:pt x="29" y="71"/>
                  </a:cubicBezTo>
                  <a:cubicBezTo>
                    <a:pt x="28" y="72"/>
                    <a:pt x="26" y="72"/>
                    <a:pt x="25" y="71"/>
                  </a:cubicBezTo>
                  <a:cubicBezTo>
                    <a:pt x="2" y="48"/>
                    <a:pt x="2" y="48"/>
                    <a:pt x="2" y="48"/>
                  </a:cubicBezTo>
                  <a:cubicBezTo>
                    <a:pt x="0" y="46"/>
                    <a:pt x="0" y="45"/>
                    <a:pt x="2" y="43"/>
                  </a:cubicBezTo>
                  <a:cubicBezTo>
                    <a:pt x="25" y="20"/>
                    <a:pt x="25" y="20"/>
                    <a:pt x="25" y="20"/>
                  </a:cubicBezTo>
                  <a:cubicBezTo>
                    <a:pt x="26" y="19"/>
                    <a:pt x="26" y="19"/>
                    <a:pt x="27" y="19"/>
                  </a:cubicBezTo>
                  <a:cubicBezTo>
                    <a:pt x="29" y="19"/>
                    <a:pt x="30" y="20"/>
                    <a:pt x="30" y="22"/>
                  </a:cubicBezTo>
                  <a:cubicBezTo>
                    <a:pt x="30" y="33"/>
                    <a:pt x="30" y="33"/>
                    <a:pt x="30" y="33"/>
                  </a:cubicBezTo>
                  <a:cubicBezTo>
                    <a:pt x="52" y="33"/>
                    <a:pt x="52" y="33"/>
                    <a:pt x="52" y="33"/>
                  </a:cubicBezTo>
                  <a:cubicBezTo>
                    <a:pt x="52" y="33"/>
                    <a:pt x="52" y="33"/>
                    <a:pt x="52" y="33"/>
                  </a:cubicBezTo>
                  <a:cubicBezTo>
                    <a:pt x="54" y="33"/>
                    <a:pt x="55" y="34"/>
                    <a:pt x="55" y="36"/>
                  </a:cubicBezTo>
                  <a:cubicBezTo>
                    <a:pt x="55" y="36"/>
                    <a:pt x="55" y="36"/>
                    <a:pt x="55" y="36"/>
                  </a:cubicBezTo>
                  <a:cubicBezTo>
                    <a:pt x="55" y="43"/>
                    <a:pt x="55" y="43"/>
                    <a:pt x="55" y="43"/>
                  </a:cubicBezTo>
                  <a:cubicBezTo>
                    <a:pt x="71" y="26"/>
                    <a:pt x="71" y="26"/>
                    <a:pt x="71" y="26"/>
                  </a:cubicBezTo>
                  <a:cubicBezTo>
                    <a:pt x="55" y="10"/>
                    <a:pt x="55" y="10"/>
                    <a:pt x="55" y="10"/>
                  </a:cubicBezTo>
                  <a:cubicBezTo>
                    <a:pt x="55" y="17"/>
                    <a:pt x="55" y="17"/>
                    <a:pt x="55" y="17"/>
                  </a:cubicBezTo>
                  <a:cubicBezTo>
                    <a:pt x="55" y="17"/>
                    <a:pt x="55" y="17"/>
                    <a:pt x="55" y="17"/>
                  </a:cubicBezTo>
                  <a:cubicBezTo>
                    <a:pt x="55" y="18"/>
                    <a:pt x="54" y="20"/>
                    <a:pt x="52" y="20"/>
                  </a:cubicBezTo>
                  <a:cubicBezTo>
                    <a:pt x="39" y="20"/>
                    <a:pt x="39" y="20"/>
                    <a:pt x="39" y="20"/>
                  </a:cubicBezTo>
                  <a:close/>
                </a:path>
              </a:pathLst>
            </a:custGeom>
            <a:solidFill>
              <a:schemeClr val="bg1"/>
            </a:solidFill>
            <a:ln>
              <a:noFill/>
            </a:ln>
          </p:spPr>
          <p:txBody>
            <a:bodyPr/>
            <a:lstStyle/>
            <a:p>
              <a:endParaRPr lang="zh-CN" altLang="en-US" sz="3200">
                <a:solidFill>
                  <a:schemeClr val="bg1"/>
                </a:solidFill>
                <a:latin typeface="Impact" panose="020B0806030902050204" pitchFamily="34" charset="0"/>
              </a:endParaRPr>
            </a:p>
          </p:txBody>
        </p:sp>
        <p:sp>
          <p:nvSpPr>
            <p:cNvPr id="54" name="Rectangle 38"/>
            <p:cNvSpPr>
              <a:spLocks noChangeArrowheads="1"/>
            </p:cNvSpPr>
            <p:nvPr/>
          </p:nvSpPr>
          <p:spPr bwMode="auto">
            <a:xfrm>
              <a:off x="4918079" y="2822774"/>
              <a:ext cx="7873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200">
                  <a:solidFill>
                    <a:schemeClr val="bg1"/>
                  </a:solidFill>
                  <a:latin typeface="Impact" panose="020B0806030902050204" pitchFamily="34" charset="0"/>
                  <a:ea typeface="微软雅黑" pitchFamily="34" charset="-122"/>
                </a:rPr>
                <a:t>Option 05</a:t>
              </a:r>
            </a:p>
          </p:txBody>
        </p:sp>
      </p:grpSp>
      <p:grpSp>
        <p:nvGrpSpPr>
          <p:cNvPr id="55" name="组合 54"/>
          <p:cNvGrpSpPr/>
          <p:nvPr/>
        </p:nvGrpSpPr>
        <p:grpSpPr>
          <a:xfrm>
            <a:off x="1634975" y="3609872"/>
            <a:ext cx="874183" cy="1945217"/>
            <a:chOff x="1979085" y="3595357"/>
            <a:chExt cx="874183" cy="1945217"/>
          </a:xfrm>
        </p:grpSpPr>
        <p:sp>
          <p:nvSpPr>
            <p:cNvPr id="56" name="Freeform 27"/>
            <p:cNvSpPr/>
            <p:nvPr/>
          </p:nvSpPr>
          <p:spPr bwMode="auto">
            <a:xfrm>
              <a:off x="1979085" y="3595357"/>
              <a:ext cx="874183" cy="1945217"/>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57" name="Oval 28"/>
            <p:cNvSpPr>
              <a:spLocks noChangeArrowheads="1"/>
            </p:cNvSpPr>
            <p:nvPr/>
          </p:nvSpPr>
          <p:spPr bwMode="auto">
            <a:xfrm>
              <a:off x="2061633" y="3680023"/>
              <a:ext cx="711200" cy="7069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58" name="Freeform 32"/>
            <p:cNvSpPr>
              <a:spLocks noEditPoints="1"/>
            </p:cNvSpPr>
            <p:nvPr/>
          </p:nvSpPr>
          <p:spPr bwMode="auto">
            <a:xfrm>
              <a:off x="2260601" y="3887457"/>
              <a:ext cx="311151" cy="292100"/>
            </a:xfrm>
            <a:custGeom>
              <a:avLst/>
              <a:gdLst>
                <a:gd name="T0" fmla="*/ 38 w 77"/>
                <a:gd name="T1" fmla="*/ 18 h 72"/>
                <a:gd name="T2" fmla="*/ 39 w 77"/>
                <a:gd name="T3" fmla="*/ 41 h 72"/>
                <a:gd name="T4" fmla="*/ 41 w 77"/>
                <a:gd name="T5" fmla="*/ 13 h 72"/>
                <a:gd name="T6" fmla="*/ 38 w 77"/>
                <a:gd name="T7" fmla="*/ 12 h 72"/>
                <a:gd name="T8" fmla="*/ 32 w 77"/>
                <a:gd name="T9" fmla="*/ 22 h 72"/>
                <a:gd name="T10" fmla="*/ 74 w 77"/>
                <a:gd name="T11" fmla="*/ 9 h 72"/>
                <a:gd name="T12" fmla="*/ 66 w 77"/>
                <a:gd name="T13" fmla="*/ 9 h 72"/>
                <a:gd name="T14" fmla="*/ 63 w 77"/>
                <a:gd name="T15" fmla="*/ 0 h 72"/>
                <a:gd name="T16" fmla="*/ 11 w 77"/>
                <a:gd name="T17" fmla="*/ 3 h 72"/>
                <a:gd name="T18" fmla="*/ 3 w 77"/>
                <a:gd name="T19" fmla="*/ 9 h 72"/>
                <a:gd name="T20" fmla="*/ 0 w 77"/>
                <a:gd name="T21" fmla="*/ 29 h 72"/>
                <a:gd name="T22" fmla="*/ 5 w 77"/>
                <a:gd name="T23" fmla="*/ 41 h 72"/>
                <a:gd name="T24" fmla="*/ 36 w 77"/>
                <a:gd name="T25" fmla="*/ 59 h 72"/>
                <a:gd name="T26" fmla="*/ 23 w 77"/>
                <a:gd name="T27" fmla="*/ 66 h 72"/>
                <a:gd name="T28" fmla="*/ 23 w 77"/>
                <a:gd name="T29" fmla="*/ 72 h 72"/>
                <a:gd name="T30" fmla="*/ 57 w 77"/>
                <a:gd name="T31" fmla="*/ 69 h 72"/>
                <a:gd name="T32" fmla="*/ 41 w 77"/>
                <a:gd name="T33" fmla="*/ 66 h 72"/>
                <a:gd name="T34" fmla="*/ 62 w 77"/>
                <a:gd name="T35" fmla="*/ 46 h 72"/>
                <a:gd name="T36" fmla="*/ 72 w 77"/>
                <a:gd name="T37" fmla="*/ 41 h 72"/>
                <a:gd name="T38" fmla="*/ 77 w 77"/>
                <a:gd name="T39" fmla="*/ 12 h 72"/>
                <a:gd name="T40" fmla="*/ 9 w 77"/>
                <a:gd name="T41" fmla="*/ 37 h 72"/>
                <a:gd name="T42" fmla="*/ 9 w 77"/>
                <a:gd name="T43" fmla="*/ 37 h 72"/>
                <a:gd name="T44" fmla="*/ 6 w 77"/>
                <a:gd name="T45" fmla="*/ 15 h 72"/>
                <a:gd name="T46" fmla="*/ 11 w 77"/>
                <a:gd name="T47" fmla="*/ 32 h 72"/>
                <a:gd name="T48" fmla="*/ 9 w 77"/>
                <a:gd name="T49" fmla="*/ 37 h 72"/>
                <a:gd name="T50" fmla="*/ 60 w 77"/>
                <a:gd name="T51" fmla="*/ 31 h 72"/>
                <a:gd name="T52" fmla="*/ 58 w 77"/>
                <a:gd name="T53" fmla="*/ 41 h 72"/>
                <a:gd name="T54" fmla="*/ 38 w 77"/>
                <a:gd name="T55" fmla="*/ 53 h 72"/>
                <a:gd name="T56" fmla="*/ 19 w 77"/>
                <a:gd name="T57" fmla="*/ 41 h 72"/>
                <a:gd name="T58" fmla="*/ 17 w 77"/>
                <a:gd name="T59" fmla="*/ 6 h 72"/>
                <a:gd name="T60" fmla="*/ 60 w 77"/>
                <a:gd name="T61" fmla="*/ 31 h 72"/>
                <a:gd name="T62" fmla="*/ 71 w 77"/>
                <a:gd name="T63" fmla="*/ 29 h 72"/>
                <a:gd name="T64" fmla="*/ 68 w 77"/>
                <a:gd name="T65" fmla="*/ 37 h 72"/>
                <a:gd name="T66" fmla="*/ 66 w 77"/>
                <a:gd name="T67" fmla="*/ 32 h 72"/>
                <a:gd name="T68" fmla="*/ 66 w 77"/>
                <a:gd name="T69" fmla="*/ 31 h 72"/>
                <a:gd name="T70" fmla="*/ 71 w 77"/>
                <a:gd name="T71"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72">
                  <a:moveTo>
                    <a:pt x="35" y="22"/>
                  </a:moveTo>
                  <a:cubicBezTo>
                    <a:pt x="38" y="18"/>
                    <a:pt x="38" y="18"/>
                    <a:pt x="38" y="18"/>
                  </a:cubicBezTo>
                  <a:cubicBezTo>
                    <a:pt x="38" y="40"/>
                    <a:pt x="38" y="40"/>
                    <a:pt x="38" y="40"/>
                  </a:cubicBezTo>
                  <a:cubicBezTo>
                    <a:pt x="38" y="41"/>
                    <a:pt x="38" y="41"/>
                    <a:pt x="39" y="41"/>
                  </a:cubicBezTo>
                  <a:cubicBezTo>
                    <a:pt x="40" y="41"/>
                    <a:pt x="41" y="41"/>
                    <a:pt x="41" y="40"/>
                  </a:cubicBezTo>
                  <a:cubicBezTo>
                    <a:pt x="41" y="13"/>
                    <a:pt x="41" y="13"/>
                    <a:pt x="41" y="13"/>
                  </a:cubicBezTo>
                  <a:cubicBezTo>
                    <a:pt x="41" y="12"/>
                    <a:pt x="40" y="11"/>
                    <a:pt x="39" y="11"/>
                  </a:cubicBezTo>
                  <a:cubicBezTo>
                    <a:pt x="39" y="11"/>
                    <a:pt x="38" y="12"/>
                    <a:pt x="38" y="12"/>
                  </a:cubicBezTo>
                  <a:cubicBezTo>
                    <a:pt x="32" y="19"/>
                    <a:pt x="32" y="19"/>
                    <a:pt x="32" y="19"/>
                  </a:cubicBezTo>
                  <a:cubicBezTo>
                    <a:pt x="32" y="20"/>
                    <a:pt x="32" y="21"/>
                    <a:pt x="32" y="22"/>
                  </a:cubicBezTo>
                  <a:cubicBezTo>
                    <a:pt x="33" y="23"/>
                    <a:pt x="34" y="22"/>
                    <a:pt x="35" y="22"/>
                  </a:cubicBezTo>
                  <a:close/>
                  <a:moveTo>
                    <a:pt x="74" y="9"/>
                  </a:moveTo>
                  <a:cubicBezTo>
                    <a:pt x="74" y="9"/>
                    <a:pt x="74" y="9"/>
                    <a:pt x="74" y="9"/>
                  </a:cubicBezTo>
                  <a:cubicBezTo>
                    <a:pt x="66" y="9"/>
                    <a:pt x="66" y="9"/>
                    <a:pt x="66" y="9"/>
                  </a:cubicBezTo>
                  <a:cubicBezTo>
                    <a:pt x="66" y="3"/>
                    <a:pt x="66" y="3"/>
                    <a:pt x="66" y="3"/>
                  </a:cubicBezTo>
                  <a:cubicBezTo>
                    <a:pt x="66" y="1"/>
                    <a:pt x="65" y="0"/>
                    <a:pt x="63" y="0"/>
                  </a:cubicBezTo>
                  <a:cubicBezTo>
                    <a:pt x="14" y="0"/>
                    <a:pt x="14" y="0"/>
                    <a:pt x="14" y="0"/>
                  </a:cubicBezTo>
                  <a:cubicBezTo>
                    <a:pt x="12" y="0"/>
                    <a:pt x="11" y="1"/>
                    <a:pt x="11" y="3"/>
                  </a:cubicBezTo>
                  <a:cubicBezTo>
                    <a:pt x="11" y="9"/>
                    <a:pt x="11" y="9"/>
                    <a:pt x="11" y="9"/>
                  </a:cubicBezTo>
                  <a:cubicBezTo>
                    <a:pt x="3" y="9"/>
                    <a:pt x="3" y="9"/>
                    <a:pt x="3" y="9"/>
                  </a:cubicBezTo>
                  <a:cubicBezTo>
                    <a:pt x="1" y="9"/>
                    <a:pt x="0" y="11"/>
                    <a:pt x="0" y="12"/>
                  </a:cubicBezTo>
                  <a:cubicBezTo>
                    <a:pt x="0" y="29"/>
                    <a:pt x="0" y="29"/>
                    <a:pt x="0" y="29"/>
                  </a:cubicBezTo>
                  <a:cubicBezTo>
                    <a:pt x="0" y="33"/>
                    <a:pt x="2" y="38"/>
                    <a:pt x="5" y="41"/>
                  </a:cubicBezTo>
                  <a:cubicBezTo>
                    <a:pt x="5" y="41"/>
                    <a:pt x="5" y="41"/>
                    <a:pt x="5" y="41"/>
                  </a:cubicBezTo>
                  <a:cubicBezTo>
                    <a:pt x="8" y="44"/>
                    <a:pt x="11" y="46"/>
                    <a:pt x="15" y="46"/>
                  </a:cubicBezTo>
                  <a:cubicBezTo>
                    <a:pt x="20" y="53"/>
                    <a:pt x="27" y="58"/>
                    <a:pt x="36" y="59"/>
                  </a:cubicBezTo>
                  <a:cubicBezTo>
                    <a:pt x="36" y="66"/>
                    <a:pt x="36" y="66"/>
                    <a:pt x="36" y="66"/>
                  </a:cubicBezTo>
                  <a:cubicBezTo>
                    <a:pt x="23" y="66"/>
                    <a:pt x="23" y="66"/>
                    <a:pt x="23" y="66"/>
                  </a:cubicBezTo>
                  <a:cubicBezTo>
                    <a:pt x="21" y="66"/>
                    <a:pt x="20" y="67"/>
                    <a:pt x="20" y="69"/>
                  </a:cubicBezTo>
                  <a:cubicBezTo>
                    <a:pt x="20" y="71"/>
                    <a:pt x="21" y="72"/>
                    <a:pt x="23" y="72"/>
                  </a:cubicBezTo>
                  <a:cubicBezTo>
                    <a:pt x="54" y="72"/>
                    <a:pt x="54" y="72"/>
                    <a:pt x="54" y="72"/>
                  </a:cubicBezTo>
                  <a:cubicBezTo>
                    <a:pt x="56" y="72"/>
                    <a:pt x="57" y="71"/>
                    <a:pt x="57" y="69"/>
                  </a:cubicBezTo>
                  <a:cubicBezTo>
                    <a:pt x="57" y="67"/>
                    <a:pt x="56" y="66"/>
                    <a:pt x="54" y="66"/>
                  </a:cubicBezTo>
                  <a:cubicBezTo>
                    <a:pt x="41" y="66"/>
                    <a:pt x="41" y="66"/>
                    <a:pt x="41" y="66"/>
                  </a:cubicBezTo>
                  <a:cubicBezTo>
                    <a:pt x="41" y="59"/>
                    <a:pt x="41" y="59"/>
                    <a:pt x="41" y="59"/>
                  </a:cubicBezTo>
                  <a:cubicBezTo>
                    <a:pt x="50" y="58"/>
                    <a:pt x="57" y="53"/>
                    <a:pt x="62" y="46"/>
                  </a:cubicBezTo>
                  <a:cubicBezTo>
                    <a:pt x="66" y="46"/>
                    <a:pt x="69" y="44"/>
                    <a:pt x="72" y="41"/>
                  </a:cubicBezTo>
                  <a:cubicBezTo>
                    <a:pt x="72" y="41"/>
                    <a:pt x="72" y="41"/>
                    <a:pt x="72" y="41"/>
                  </a:cubicBezTo>
                  <a:cubicBezTo>
                    <a:pt x="75" y="38"/>
                    <a:pt x="77" y="33"/>
                    <a:pt x="77" y="29"/>
                  </a:cubicBezTo>
                  <a:cubicBezTo>
                    <a:pt x="77" y="12"/>
                    <a:pt x="77" y="12"/>
                    <a:pt x="77" y="12"/>
                  </a:cubicBezTo>
                  <a:cubicBezTo>
                    <a:pt x="77" y="11"/>
                    <a:pt x="76" y="9"/>
                    <a:pt x="74" y="9"/>
                  </a:cubicBezTo>
                  <a:close/>
                  <a:moveTo>
                    <a:pt x="9" y="37"/>
                  </a:moveTo>
                  <a:cubicBezTo>
                    <a:pt x="9" y="37"/>
                    <a:pt x="9" y="37"/>
                    <a:pt x="9" y="37"/>
                  </a:cubicBezTo>
                  <a:cubicBezTo>
                    <a:pt x="9" y="37"/>
                    <a:pt x="9" y="37"/>
                    <a:pt x="9" y="37"/>
                  </a:cubicBezTo>
                  <a:cubicBezTo>
                    <a:pt x="7" y="35"/>
                    <a:pt x="6" y="32"/>
                    <a:pt x="6" y="29"/>
                  </a:cubicBezTo>
                  <a:cubicBezTo>
                    <a:pt x="6" y="15"/>
                    <a:pt x="6" y="15"/>
                    <a:pt x="6" y="15"/>
                  </a:cubicBezTo>
                  <a:cubicBezTo>
                    <a:pt x="11" y="15"/>
                    <a:pt x="11" y="15"/>
                    <a:pt x="11" y="15"/>
                  </a:cubicBezTo>
                  <a:cubicBezTo>
                    <a:pt x="11" y="32"/>
                    <a:pt x="11" y="32"/>
                    <a:pt x="11" y="32"/>
                  </a:cubicBezTo>
                  <a:cubicBezTo>
                    <a:pt x="11" y="34"/>
                    <a:pt x="11" y="36"/>
                    <a:pt x="12" y="39"/>
                  </a:cubicBezTo>
                  <a:cubicBezTo>
                    <a:pt x="11" y="38"/>
                    <a:pt x="10" y="38"/>
                    <a:pt x="9" y="37"/>
                  </a:cubicBezTo>
                  <a:close/>
                  <a:moveTo>
                    <a:pt x="60" y="31"/>
                  </a:moveTo>
                  <a:cubicBezTo>
                    <a:pt x="60" y="31"/>
                    <a:pt x="60" y="31"/>
                    <a:pt x="60" y="31"/>
                  </a:cubicBezTo>
                  <a:cubicBezTo>
                    <a:pt x="60" y="32"/>
                    <a:pt x="60" y="32"/>
                    <a:pt x="60" y="32"/>
                  </a:cubicBezTo>
                  <a:cubicBezTo>
                    <a:pt x="60" y="35"/>
                    <a:pt x="59" y="38"/>
                    <a:pt x="58" y="41"/>
                  </a:cubicBezTo>
                  <a:cubicBezTo>
                    <a:pt x="58" y="41"/>
                    <a:pt x="58" y="41"/>
                    <a:pt x="58" y="41"/>
                  </a:cubicBezTo>
                  <a:cubicBezTo>
                    <a:pt x="54" y="48"/>
                    <a:pt x="47" y="53"/>
                    <a:pt x="38" y="53"/>
                  </a:cubicBezTo>
                  <a:cubicBezTo>
                    <a:pt x="30" y="53"/>
                    <a:pt x="23" y="48"/>
                    <a:pt x="19" y="41"/>
                  </a:cubicBezTo>
                  <a:cubicBezTo>
                    <a:pt x="19" y="41"/>
                    <a:pt x="19" y="41"/>
                    <a:pt x="19" y="41"/>
                  </a:cubicBezTo>
                  <a:cubicBezTo>
                    <a:pt x="18" y="38"/>
                    <a:pt x="17" y="35"/>
                    <a:pt x="17" y="31"/>
                  </a:cubicBezTo>
                  <a:cubicBezTo>
                    <a:pt x="17" y="6"/>
                    <a:pt x="17" y="6"/>
                    <a:pt x="17" y="6"/>
                  </a:cubicBezTo>
                  <a:cubicBezTo>
                    <a:pt x="60" y="6"/>
                    <a:pt x="60" y="6"/>
                    <a:pt x="60" y="6"/>
                  </a:cubicBezTo>
                  <a:cubicBezTo>
                    <a:pt x="60" y="31"/>
                    <a:pt x="60" y="31"/>
                    <a:pt x="60" y="31"/>
                  </a:cubicBezTo>
                  <a:close/>
                  <a:moveTo>
                    <a:pt x="71" y="29"/>
                  </a:moveTo>
                  <a:cubicBezTo>
                    <a:pt x="71" y="29"/>
                    <a:pt x="71" y="29"/>
                    <a:pt x="71" y="29"/>
                  </a:cubicBezTo>
                  <a:cubicBezTo>
                    <a:pt x="71" y="32"/>
                    <a:pt x="70" y="35"/>
                    <a:pt x="68" y="37"/>
                  </a:cubicBezTo>
                  <a:cubicBezTo>
                    <a:pt x="68" y="37"/>
                    <a:pt x="68" y="37"/>
                    <a:pt x="68" y="37"/>
                  </a:cubicBezTo>
                  <a:cubicBezTo>
                    <a:pt x="67" y="38"/>
                    <a:pt x="66" y="38"/>
                    <a:pt x="65" y="39"/>
                  </a:cubicBezTo>
                  <a:cubicBezTo>
                    <a:pt x="66" y="36"/>
                    <a:pt x="66" y="34"/>
                    <a:pt x="66" y="32"/>
                  </a:cubicBezTo>
                  <a:cubicBezTo>
                    <a:pt x="66" y="31"/>
                    <a:pt x="66" y="31"/>
                    <a:pt x="66" y="31"/>
                  </a:cubicBezTo>
                  <a:cubicBezTo>
                    <a:pt x="66" y="31"/>
                    <a:pt x="66" y="31"/>
                    <a:pt x="66" y="31"/>
                  </a:cubicBezTo>
                  <a:cubicBezTo>
                    <a:pt x="66" y="15"/>
                    <a:pt x="66" y="15"/>
                    <a:pt x="66" y="15"/>
                  </a:cubicBezTo>
                  <a:cubicBezTo>
                    <a:pt x="71" y="15"/>
                    <a:pt x="71" y="15"/>
                    <a:pt x="71" y="15"/>
                  </a:cubicBezTo>
                  <a:cubicBezTo>
                    <a:pt x="71" y="29"/>
                    <a:pt x="71" y="29"/>
                    <a:pt x="71" y="29"/>
                  </a:cubicBezTo>
                  <a:close/>
                </a:path>
              </a:pathLst>
            </a:custGeom>
            <a:solidFill>
              <a:schemeClr val="bg1"/>
            </a:solidFill>
            <a:ln>
              <a:noFill/>
            </a:ln>
          </p:spPr>
          <p:txBody>
            <a:bodyPr/>
            <a:lstStyle/>
            <a:p>
              <a:endParaRPr lang="zh-CN" altLang="en-US" sz="3200">
                <a:solidFill>
                  <a:schemeClr val="bg1"/>
                </a:solidFill>
                <a:latin typeface="Impact" panose="020B0806030902050204" pitchFamily="34" charset="0"/>
              </a:endParaRPr>
            </a:p>
          </p:txBody>
        </p:sp>
        <p:sp>
          <p:nvSpPr>
            <p:cNvPr id="59" name="Rectangle 39"/>
            <p:cNvSpPr>
              <a:spLocks noChangeArrowheads="1"/>
            </p:cNvSpPr>
            <p:nvPr/>
          </p:nvSpPr>
          <p:spPr bwMode="auto">
            <a:xfrm>
              <a:off x="2023567" y="5005057"/>
              <a:ext cx="78098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200" dirty="0">
                  <a:solidFill>
                    <a:schemeClr val="bg1"/>
                  </a:solidFill>
                  <a:latin typeface="Impact" panose="020B0806030902050204" pitchFamily="34" charset="0"/>
                  <a:ea typeface="微软雅黑" pitchFamily="34" charset="-122"/>
                </a:rPr>
                <a:t>Option 02</a:t>
              </a:r>
            </a:p>
          </p:txBody>
        </p:sp>
      </p:grpSp>
      <p:grpSp>
        <p:nvGrpSpPr>
          <p:cNvPr id="60" name="组合 59"/>
          <p:cNvGrpSpPr/>
          <p:nvPr/>
        </p:nvGrpSpPr>
        <p:grpSpPr>
          <a:xfrm>
            <a:off x="3569608" y="3609872"/>
            <a:ext cx="874183" cy="1945217"/>
            <a:chOff x="3913718" y="3595357"/>
            <a:chExt cx="874183" cy="1945217"/>
          </a:xfrm>
        </p:grpSpPr>
        <p:sp>
          <p:nvSpPr>
            <p:cNvPr id="61" name="Freeform 23"/>
            <p:cNvSpPr/>
            <p:nvPr/>
          </p:nvSpPr>
          <p:spPr bwMode="auto">
            <a:xfrm>
              <a:off x="3913718" y="3595357"/>
              <a:ext cx="874183" cy="1945217"/>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62" name="Oval 24"/>
            <p:cNvSpPr>
              <a:spLocks noChangeArrowheads="1"/>
            </p:cNvSpPr>
            <p:nvPr/>
          </p:nvSpPr>
          <p:spPr bwMode="auto">
            <a:xfrm>
              <a:off x="3996267" y="3680023"/>
              <a:ext cx="711200" cy="706967"/>
            </a:xfrm>
            <a:prstGeom prst="ellipse">
              <a:avLst/>
            </a:prstGeom>
            <a:solidFill>
              <a:srgbClr val="253566"/>
            </a:solidFill>
            <a:ln>
              <a:noFill/>
            </a:ln>
            <a:effectLst>
              <a:outerShdw blurRad="63500" algn="ctr" rotWithShape="0">
                <a:prstClr val="black">
                  <a:alpha val="40000"/>
                </a:prstClr>
              </a:outerShdw>
            </a:effectLst>
          </p:spPr>
          <p:txBody>
            <a:bodyPr/>
            <a:lstStyle/>
            <a:p>
              <a:endParaRPr lang="zh-CN" altLang="en-US" sz="3200">
                <a:solidFill>
                  <a:schemeClr val="bg1"/>
                </a:solidFill>
                <a:latin typeface="Impact" panose="020B0806030902050204" pitchFamily="34" charset="0"/>
              </a:endParaRPr>
            </a:p>
          </p:txBody>
        </p:sp>
        <p:sp>
          <p:nvSpPr>
            <p:cNvPr id="63" name="Freeform 31"/>
            <p:cNvSpPr>
              <a:spLocks noEditPoints="1"/>
            </p:cNvSpPr>
            <p:nvPr/>
          </p:nvSpPr>
          <p:spPr bwMode="auto">
            <a:xfrm>
              <a:off x="4210052" y="3855708"/>
              <a:ext cx="273049" cy="349249"/>
            </a:xfrm>
            <a:custGeom>
              <a:avLst/>
              <a:gdLst>
                <a:gd name="T0" fmla="*/ 60 w 67"/>
                <a:gd name="T1" fmla="*/ 77 h 86"/>
                <a:gd name="T2" fmla="*/ 55 w 67"/>
                <a:gd name="T3" fmla="*/ 82 h 86"/>
                <a:gd name="T4" fmla="*/ 38 w 67"/>
                <a:gd name="T5" fmla="*/ 86 h 86"/>
                <a:gd name="T6" fmla="*/ 22 w 67"/>
                <a:gd name="T7" fmla="*/ 79 h 86"/>
                <a:gd name="T8" fmla="*/ 22 w 67"/>
                <a:gd name="T9" fmla="*/ 79 h 86"/>
                <a:gd name="T10" fmla="*/ 22 w 67"/>
                <a:gd name="T11" fmla="*/ 79 h 86"/>
                <a:gd name="T12" fmla="*/ 17 w 67"/>
                <a:gd name="T13" fmla="*/ 73 h 86"/>
                <a:gd name="T14" fmla="*/ 8 w 67"/>
                <a:gd name="T15" fmla="*/ 58 h 86"/>
                <a:gd name="T16" fmla="*/ 8 w 67"/>
                <a:gd name="T17" fmla="*/ 58 h 86"/>
                <a:gd name="T18" fmla="*/ 3 w 67"/>
                <a:gd name="T19" fmla="*/ 49 h 86"/>
                <a:gd name="T20" fmla="*/ 9 w 67"/>
                <a:gd name="T21" fmla="*/ 37 h 86"/>
                <a:gd name="T22" fmla="*/ 17 w 67"/>
                <a:gd name="T23" fmla="*/ 41 h 86"/>
                <a:gd name="T24" fmla="*/ 18 w 67"/>
                <a:gd name="T25" fmla="*/ 41 h 86"/>
                <a:gd name="T26" fmla="*/ 18 w 67"/>
                <a:gd name="T27" fmla="*/ 42 h 86"/>
                <a:gd name="T28" fmla="*/ 18 w 67"/>
                <a:gd name="T29" fmla="*/ 14 h 86"/>
                <a:gd name="T30" fmla="*/ 30 w 67"/>
                <a:gd name="T31" fmla="*/ 7 h 86"/>
                <a:gd name="T32" fmla="*/ 44 w 67"/>
                <a:gd name="T33" fmla="*/ 7 h 86"/>
                <a:gd name="T34" fmla="*/ 56 w 67"/>
                <a:gd name="T35" fmla="*/ 14 h 86"/>
                <a:gd name="T36" fmla="*/ 56 w 67"/>
                <a:gd name="T37" fmla="*/ 14 h 86"/>
                <a:gd name="T38" fmla="*/ 56 w 67"/>
                <a:gd name="T39" fmla="*/ 14 h 86"/>
                <a:gd name="T40" fmla="*/ 67 w 67"/>
                <a:gd name="T41" fmla="*/ 21 h 86"/>
                <a:gd name="T42" fmla="*/ 67 w 67"/>
                <a:gd name="T43" fmla="*/ 59 h 86"/>
                <a:gd name="T44" fmla="*/ 65 w 67"/>
                <a:gd name="T45" fmla="*/ 69 h 86"/>
                <a:gd name="T46" fmla="*/ 60 w 67"/>
                <a:gd name="T47" fmla="*/ 77 h 86"/>
                <a:gd name="T48" fmla="*/ 52 w 67"/>
                <a:gd name="T49" fmla="*/ 76 h 86"/>
                <a:gd name="T50" fmla="*/ 52 w 67"/>
                <a:gd name="T51" fmla="*/ 76 h 86"/>
                <a:gd name="T52" fmla="*/ 56 w 67"/>
                <a:gd name="T53" fmla="*/ 73 h 86"/>
                <a:gd name="T54" fmla="*/ 60 w 67"/>
                <a:gd name="T55" fmla="*/ 67 h 86"/>
                <a:gd name="T56" fmla="*/ 61 w 67"/>
                <a:gd name="T57" fmla="*/ 59 h 86"/>
                <a:gd name="T58" fmla="*/ 61 w 67"/>
                <a:gd name="T59" fmla="*/ 21 h 86"/>
                <a:gd name="T60" fmla="*/ 58 w 67"/>
                <a:gd name="T61" fmla="*/ 21 h 86"/>
                <a:gd name="T62" fmla="*/ 58 w 67"/>
                <a:gd name="T63" fmla="*/ 39 h 86"/>
                <a:gd name="T64" fmla="*/ 50 w 67"/>
                <a:gd name="T65" fmla="*/ 39 h 86"/>
                <a:gd name="T66" fmla="*/ 50 w 67"/>
                <a:gd name="T67" fmla="*/ 14 h 86"/>
                <a:gd name="T68" fmla="*/ 47 w 67"/>
                <a:gd name="T69" fmla="*/ 14 h 86"/>
                <a:gd name="T70" fmla="*/ 47 w 67"/>
                <a:gd name="T71" fmla="*/ 14 h 86"/>
                <a:gd name="T72" fmla="*/ 47 w 67"/>
                <a:gd name="T73" fmla="*/ 39 h 86"/>
                <a:gd name="T74" fmla="*/ 39 w 67"/>
                <a:gd name="T75" fmla="*/ 39 h 86"/>
                <a:gd name="T76" fmla="*/ 39 w 67"/>
                <a:gd name="T77" fmla="*/ 10 h 86"/>
                <a:gd name="T78" fmla="*/ 35 w 67"/>
                <a:gd name="T79" fmla="*/ 10 h 86"/>
                <a:gd name="T80" fmla="*/ 35 w 67"/>
                <a:gd name="T81" fmla="*/ 39 h 86"/>
                <a:gd name="T82" fmla="*/ 28 w 67"/>
                <a:gd name="T83" fmla="*/ 39 h 86"/>
                <a:gd name="T84" fmla="*/ 28 w 67"/>
                <a:gd name="T85" fmla="*/ 14 h 86"/>
                <a:gd name="T86" fmla="*/ 24 w 67"/>
                <a:gd name="T87" fmla="*/ 14 h 86"/>
                <a:gd name="T88" fmla="*/ 24 w 67"/>
                <a:gd name="T89" fmla="*/ 49 h 86"/>
                <a:gd name="T90" fmla="*/ 16 w 67"/>
                <a:gd name="T91" fmla="*/ 51 h 86"/>
                <a:gd name="T92" fmla="*/ 12 w 67"/>
                <a:gd name="T93" fmla="*/ 44 h 86"/>
                <a:gd name="T94" fmla="*/ 8 w 67"/>
                <a:gd name="T95" fmla="*/ 46 h 86"/>
                <a:gd name="T96" fmla="*/ 13 w 67"/>
                <a:gd name="T97" fmla="*/ 55 h 86"/>
                <a:gd name="T98" fmla="*/ 13 w 67"/>
                <a:gd name="T99" fmla="*/ 55 h 86"/>
                <a:gd name="T100" fmla="*/ 22 w 67"/>
                <a:gd name="T101" fmla="*/ 70 h 86"/>
                <a:gd name="T102" fmla="*/ 26 w 67"/>
                <a:gd name="T103" fmla="*/ 74 h 86"/>
                <a:gd name="T104" fmla="*/ 38 w 67"/>
                <a:gd name="T105" fmla="*/ 80 h 86"/>
                <a:gd name="T106" fmla="*/ 52 w 67"/>
                <a:gd name="T10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6">
                  <a:moveTo>
                    <a:pt x="60" y="77"/>
                  </a:moveTo>
                  <a:cubicBezTo>
                    <a:pt x="59" y="79"/>
                    <a:pt x="57" y="80"/>
                    <a:pt x="55" y="82"/>
                  </a:cubicBezTo>
                  <a:cubicBezTo>
                    <a:pt x="50" y="85"/>
                    <a:pt x="44" y="86"/>
                    <a:pt x="38" y="86"/>
                  </a:cubicBezTo>
                  <a:cubicBezTo>
                    <a:pt x="32" y="85"/>
                    <a:pt x="26" y="83"/>
                    <a:pt x="22" y="79"/>
                  </a:cubicBezTo>
                  <a:cubicBezTo>
                    <a:pt x="22" y="79"/>
                    <a:pt x="22" y="79"/>
                    <a:pt x="22" y="79"/>
                  </a:cubicBezTo>
                  <a:cubicBezTo>
                    <a:pt x="22" y="79"/>
                    <a:pt x="22" y="79"/>
                    <a:pt x="22" y="79"/>
                  </a:cubicBezTo>
                  <a:cubicBezTo>
                    <a:pt x="20" y="77"/>
                    <a:pt x="18" y="75"/>
                    <a:pt x="17" y="73"/>
                  </a:cubicBezTo>
                  <a:cubicBezTo>
                    <a:pt x="8" y="58"/>
                    <a:pt x="8" y="58"/>
                    <a:pt x="8" y="58"/>
                  </a:cubicBezTo>
                  <a:cubicBezTo>
                    <a:pt x="8" y="58"/>
                    <a:pt x="8" y="58"/>
                    <a:pt x="8" y="58"/>
                  </a:cubicBezTo>
                  <a:cubicBezTo>
                    <a:pt x="3" y="49"/>
                    <a:pt x="3" y="49"/>
                    <a:pt x="3" y="49"/>
                  </a:cubicBezTo>
                  <a:cubicBezTo>
                    <a:pt x="0" y="44"/>
                    <a:pt x="3" y="38"/>
                    <a:pt x="9" y="37"/>
                  </a:cubicBezTo>
                  <a:cubicBezTo>
                    <a:pt x="12" y="37"/>
                    <a:pt x="15" y="38"/>
                    <a:pt x="17" y="41"/>
                  </a:cubicBezTo>
                  <a:cubicBezTo>
                    <a:pt x="17" y="41"/>
                    <a:pt x="18" y="41"/>
                    <a:pt x="18" y="41"/>
                  </a:cubicBezTo>
                  <a:cubicBezTo>
                    <a:pt x="18" y="42"/>
                    <a:pt x="18" y="42"/>
                    <a:pt x="18" y="42"/>
                  </a:cubicBezTo>
                  <a:cubicBezTo>
                    <a:pt x="18" y="14"/>
                    <a:pt x="18" y="14"/>
                    <a:pt x="18" y="14"/>
                  </a:cubicBezTo>
                  <a:cubicBezTo>
                    <a:pt x="18" y="8"/>
                    <a:pt x="25" y="4"/>
                    <a:pt x="30" y="7"/>
                  </a:cubicBezTo>
                  <a:cubicBezTo>
                    <a:pt x="32" y="0"/>
                    <a:pt x="42" y="0"/>
                    <a:pt x="44" y="7"/>
                  </a:cubicBezTo>
                  <a:cubicBezTo>
                    <a:pt x="49" y="4"/>
                    <a:pt x="56" y="8"/>
                    <a:pt x="56" y="14"/>
                  </a:cubicBezTo>
                  <a:cubicBezTo>
                    <a:pt x="56" y="14"/>
                    <a:pt x="56" y="14"/>
                    <a:pt x="56" y="14"/>
                  </a:cubicBezTo>
                  <a:cubicBezTo>
                    <a:pt x="56" y="14"/>
                    <a:pt x="56" y="14"/>
                    <a:pt x="56" y="14"/>
                  </a:cubicBezTo>
                  <a:cubicBezTo>
                    <a:pt x="61" y="12"/>
                    <a:pt x="67" y="15"/>
                    <a:pt x="67" y="21"/>
                  </a:cubicBezTo>
                  <a:cubicBezTo>
                    <a:pt x="67" y="59"/>
                    <a:pt x="67" y="59"/>
                    <a:pt x="67" y="59"/>
                  </a:cubicBezTo>
                  <a:cubicBezTo>
                    <a:pt x="67" y="62"/>
                    <a:pt x="66" y="66"/>
                    <a:pt x="65" y="69"/>
                  </a:cubicBezTo>
                  <a:cubicBezTo>
                    <a:pt x="64" y="72"/>
                    <a:pt x="63" y="75"/>
                    <a:pt x="60" y="77"/>
                  </a:cubicBezTo>
                  <a:close/>
                  <a:moveTo>
                    <a:pt x="52" y="76"/>
                  </a:moveTo>
                  <a:cubicBezTo>
                    <a:pt x="52" y="76"/>
                    <a:pt x="52" y="76"/>
                    <a:pt x="52" y="76"/>
                  </a:cubicBezTo>
                  <a:cubicBezTo>
                    <a:pt x="53" y="76"/>
                    <a:pt x="55" y="74"/>
                    <a:pt x="56" y="73"/>
                  </a:cubicBezTo>
                  <a:cubicBezTo>
                    <a:pt x="58" y="71"/>
                    <a:pt x="59" y="69"/>
                    <a:pt x="60" y="67"/>
                  </a:cubicBezTo>
                  <a:cubicBezTo>
                    <a:pt x="61" y="64"/>
                    <a:pt x="61" y="62"/>
                    <a:pt x="61" y="59"/>
                  </a:cubicBezTo>
                  <a:cubicBezTo>
                    <a:pt x="61" y="21"/>
                    <a:pt x="61" y="21"/>
                    <a:pt x="61" y="21"/>
                  </a:cubicBezTo>
                  <a:cubicBezTo>
                    <a:pt x="61" y="19"/>
                    <a:pt x="58" y="19"/>
                    <a:pt x="58" y="21"/>
                  </a:cubicBezTo>
                  <a:cubicBezTo>
                    <a:pt x="58" y="39"/>
                    <a:pt x="58" y="39"/>
                    <a:pt x="58" y="39"/>
                  </a:cubicBezTo>
                  <a:cubicBezTo>
                    <a:pt x="58" y="44"/>
                    <a:pt x="50" y="44"/>
                    <a:pt x="50" y="39"/>
                  </a:cubicBezTo>
                  <a:cubicBezTo>
                    <a:pt x="50" y="14"/>
                    <a:pt x="50" y="14"/>
                    <a:pt x="50" y="14"/>
                  </a:cubicBezTo>
                  <a:cubicBezTo>
                    <a:pt x="50" y="12"/>
                    <a:pt x="47" y="12"/>
                    <a:pt x="47" y="14"/>
                  </a:cubicBezTo>
                  <a:cubicBezTo>
                    <a:pt x="47" y="14"/>
                    <a:pt x="47" y="14"/>
                    <a:pt x="47" y="14"/>
                  </a:cubicBezTo>
                  <a:cubicBezTo>
                    <a:pt x="47" y="39"/>
                    <a:pt x="47" y="39"/>
                    <a:pt x="47" y="39"/>
                  </a:cubicBezTo>
                  <a:cubicBezTo>
                    <a:pt x="47" y="44"/>
                    <a:pt x="39" y="44"/>
                    <a:pt x="39" y="39"/>
                  </a:cubicBezTo>
                  <a:cubicBezTo>
                    <a:pt x="39" y="10"/>
                    <a:pt x="39" y="10"/>
                    <a:pt x="39" y="10"/>
                  </a:cubicBezTo>
                  <a:cubicBezTo>
                    <a:pt x="39" y="7"/>
                    <a:pt x="35" y="7"/>
                    <a:pt x="35" y="10"/>
                  </a:cubicBezTo>
                  <a:cubicBezTo>
                    <a:pt x="35" y="39"/>
                    <a:pt x="35" y="39"/>
                    <a:pt x="35" y="39"/>
                  </a:cubicBezTo>
                  <a:cubicBezTo>
                    <a:pt x="35" y="44"/>
                    <a:pt x="28" y="44"/>
                    <a:pt x="28" y="39"/>
                  </a:cubicBezTo>
                  <a:cubicBezTo>
                    <a:pt x="28" y="14"/>
                    <a:pt x="28" y="14"/>
                    <a:pt x="28" y="14"/>
                  </a:cubicBezTo>
                  <a:cubicBezTo>
                    <a:pt x="28" y="12"/>
                    <a:pt x="24" y="12"/>
                    <a:pt x="24" y="14"/>
                  </a:cubicBezTo>
                  <a:cubicBezTo>
                    <a:pt x="24" y="49"/>
                    <a:pt x="24" y="49"/>
                    <a:pt x="24" y="49"/>
                  </a:cubicBezTo>
                  <a:cubicBezTo>
                    <a:pt x="24" y="53"/>
                    <a:pt x="19" y="55"/>
                    <a:pt x="16" y="51"/>
                  </a:cubicBezTo>
                  <a:cubicBezTo>
                    <a:pt x="12" y="44"/>
                    <a:pt x="12" y="44"/>
                    <a:pt x="12" y="44"/>
                  </a:cubicBezTo>
                  <a:cubicBezTo>
                    <a:pt x="11" y="42"/>
                    <a:pt x="7" y="43"/>
                    <a:pt x="8" y="46"/>
                  </a:cubicBezTo>
                  <a:cubicBezTo>
                    <a:pt x="13" y="55"/>
                    <a:pt x="13" y="55"/>
                    <a:pt x="13" y="55"/>
                  </a:cubicBezTo>
                  <a:cubicBezTo>
                    <a:pt x="13" y="55"/>
                    <a:pt x="13" y="55"/>
                    <a:pt x="13" y="55"/>
                  </a:cubicBezTo>
                  <a:cubicBezTo>
                    <a:pt x="22" y="70"/>
                    <a:pt x="22" y="70"/>
                    <a:pt x="22" y="70"/>
                  </a:cubicBezTo>
                  <a:cubicBezTo>
                    <a:pt x="23" y="72"/>
                    <a:pt x="24" y="73"/>
                    <a:pt x="26" y="74"/>
                  </a:cubicBezTo>
                  <a:cubicBezTo>
                    <a:pt x="29" y="77"/>
                    <a:pt x="34" y="79"/>
                    <a:pt x="38" y="80"/>
                  </a:cubicBezTo>
                  <a:cubicBezTo>
                    <a:pt x="43" y="80"/>
                    <a:pt x="48" y="79"/>
                    <a:pt x="52" y="76"/>
                  </a:cubicBezTo>
                  <a:close/>
                </a:path>
              </a:pathLst>
            </a:custGeom>
            <a:solidFill>
              <a:schemeClr val="bg1"/>
            </a:solidFill>
            <a:ln>
              <a:noFill/>
            </a:ln>
          </p:spPr>
          <p:txBody>
            <a:bodyPr/>
            <a:lstStyle/>
            <a:p>
              <a:endParaRPr lang="zh-CN" altLang="en-US" sz="3200">
                <a:solidFill>
                  <a:schemeClr val="bg1"/>
                </a:solidFill>
                <a:latin typeface="Impact" panose="020B0806030902050204" pitchFamily="34" charset="0"/>
              </a:endParaRPr>
            </a:p>
          </p:txBody>
        </p:sp>
        <p:sp>
          <p:nvSpPr>
            <p:cNvPr id="64" name="Rectangle 40"/>
            <p:cNvSpPr>
              <a:spLocks noChangeArrowheads="1"/>
            </p:cNvSpPr>
            <p:nvPr/>
          </p:nvSpPr>
          <p:spPr bwMode="auto">
            <a:xfrm>
              <a:off x="3953967" y="5005057"/>
              <a:ext cx="78098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200">
                  <a:solidFill>
                    <a:schemeClr val="bg1"/>
                  </a:solidFill>
                  <a:latin typeface="Impact" panose="020B0806030902050204" pitchFamily="34" charset="0"/>
                  <a:ea typeface="微软雅黑" pitchFamily="34" charset="-122"/>
                </a:rPr>
                <a:t>Option 04</a:t>
              </a:r>
            </a:p>
          </p:txBody>
        </p:sp>
      </p:grpSp>
      <p:sp>
        <p:nvSpPr>
          <p:cNvPr id="65" name="Rectangle 42"/>
          <p:cNvSpPr>
            <a:spLocks noChangeArrowheads="1"/>
          </p:cNvSpPr>
          <p:nvPr/>
        </p:nvSpPr>
        <p:spPr bwMode="auto">
          <a:xfrm>
            <a:off x="5977621" y="3179940"/>
            <a:ext cx="3257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800" dirty="0">
                <a:solidFill>
                  <a:srgbClr val="253566"/>
                </a:solidFill>
                <a:latin typeface="方正粗谭黑简体" panose="02000000000000000000" pitchFamily="2" charset="-122"/>
                <a:ea typeface="方正粗谭黑简体" panose="02000000000000000000" pitchFamily="2" charset="-122"/>
              </a:rPr>
              <a:t>此处添加标题</a:t>
            </a:r>
            <a:r>
              <a:rPr lang="zh-CN" altLang="en-US" sz="2800" dirty="0" smtClean="0">
                <a:solidFill>
                  <a:srgbClr val="253566"/>
                </a:solidFill>
                <a:latin typeface="方正粗谭黑简体" panose="02000000000000000000" pitchFamily="2" charset="-122"/>
                <a:ea typeface="方正粗谭黑简体" panose="02000000000000000000" pitchFamily="2" charset="-122"/>
              </a:rPr>
              <a:t>文本</a:t>
            </a:r>
            <a:endParaRPr lang="en-US" altLang="zh-CN" sz="2800" dirty="0">
              <a:solidFill>
                <a:srgbClr val="253566"/>
              </a:solidFill>
              <a:latin typeface="方正粗谭黑简体" panose="02000000000000000000" pitchFamily="2" charset="-122"/>
              <a:ea typeface="方正粗谭黑简体" panose="02000000000000000000" pitchFamily="2" charset="-122"/>
            </a:endParaRPr>
          </a:p>
        </p:txBody>
      </p:sp>
      <p:sp>
        <p:nvSpPr>
          <p:cNvPr id="66" name="Rectangle 43"/>
          <p:cNvSpPr>
            <a:spLocks noChangeArrowheads="1"/>
          </p:cNvSpPr>
          <p:nvPr/>
        </p:nvSpPr>
        <p:spPr bwMode="auto">
          <a:xfrm>
            <a:off x="5977621" y="2349846"/>
            <a:ext cx="1536700" cy="8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5333" dirty="0">
                <a:solidFill>
                  <a:srgbClr val="253566"/>
                </a:solidFill>
                <a:latin typeface="Impact" pitchFamily="34" charset="0"/>
              </a:rPr>
              <a:t>85%</a:t>
            </a:r>
          </a:p>
        </p:txBody>
      </p:sp>
      <p:sp>
        <p:nvSpPr>
          <p:cNvPr id="67" name="TextBox 20"/>
          <p:cNvSpPr txBox="1">
            <a:spLocks noChangeArrowheads="1"/>
          </p:cNvSpPr>
          <p:nvPr/>
        </p:nvSpPr>
        <p:spPr bwMode="auto">
          <a:xfrm>
            <a:off x="5977621" y="3863939"/>
            <a:ext cx="555813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600" dirty="0" smtClean="0">
                <a:solidFill>
                  <a:schemeClr val="tx1">
                    <a:lumMod val="85000"/>
                    <a:lumOff val="15000"/>
                  </a:schemeClr>
                </a:solidFill>
                <a:ea typeface="微软雅黑" panose="020B0503020204020204" pitchFamily="34" charset="-122"/>
                <a:sym typeface="Arial" panose="020B0604020202020204" pitchFamily="34" charset="0"/>
              </a:rPr>
              <a:t>       请</a:t>
            </a:r>
            <a:r>
              <a:rPr lang="zh-CN" altLang="en-US" sz="1600" dirty="0">
                <a:solidFill>
                  <a:schemeClr val="tx1">
                    <a:lumMod val="85000"/>
                    <a:lumOff val="15000"/>
                  </a:schemeClr>
                </a:solidFill>
                <a:ea typeface="微软雅黑" panose="020B0503020204020204" pitchFamily="34" charset="-122"/>
                <a:sym typeface="Arial" panose="020B0604020202020204" pitchFamily="34" charset="0"/>
              </a:rPr>
              <a:t>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a:t>
            </a:r>
            <a:r>
              <a:rPr lang="zh-CN" altLang="en-US" sz="1600" dirty="0" smtClean="0">
                <a:solidFill>
                  <a:schemeClr val="tx1">
                    <a:lumMod val="85000"/>
                    <a:lumOff val="15000"/>
                  </a:schemeClr>
                </a:solidFill>
                <a:ea typeface="微软雅黑" panose="020B0503020204020204" pitchFamily="34" charset="-122"/>
                <a:sym typeface="Arial" panose="020B0604020202020204" pitchFamily="34" charset="0"/>
              </a:rPr>
              <a:t>此。</a:t>
            </a:r>
            <a:endParaRPr lang="en-US" altLang="zh-CN" sz="1600" dirty="0">
              <a:solidFill>
                <a:schemeClr val="tx1">
                  <a:lumMod val="85000"/>
                  <a:lumOff val="15000"/>
                </a:schemeClr>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18752153"/>
      </p:ext>
    </p:extLst>
  </p:cSld>
  <p:clrMapOvr>
    <a:masterClrMapping/>
  </p:clrMapOvr>
  <mc:AlternateContent xmlns:mc="http://schemas.openxmlformats.org/markup-compatibility/2006" xmlns:p14="http://schemas.microsoft.com/office/powerpoint/2010/main">
    <mc:Choice Requires="p14">
      <p:transition spd="slow" p14:dur="1500" advClick="0" advTm="5384">
        <p:random/>
      </p:transition>
    </mc:Choice>
    <mc:Fallback xmlns="">
      <p:transition spd="slow" advClick="0" advTm="538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7" presetClass="entr" presetSubtype="0"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anim calcmode="lin" valueType="num">
                                      <p:cBhvr>
                                        <p:cTn id="25" dur="500" fill="hold"/>
                                        <p:tgtEl>
                                          <p:spTgt spid="40"/>
                                        </p:tgtEl>
                                        <p:attrNameLst>
                                          <p:attrName>ppt_x</p:attrName>
                                        </p:attrNameLst>
                                      </p:cBhvr>
                                      <p:tavLst>
                                        <p:tav tm="0">
                                          <p:val>
                                            <p:strVal val="#ppt_x"/>
                                          </p:val>
                                        </p:tav>
                                        <p:tav tm="100000">
                                          <p:val>
                                            <p:strVal val="#ppt_x"/>
                                          </p:val>
                                        </p:tav>
                                      </p:tavLst>
                                    </p:anim>
                                    <p:anim calcmode="lin" valueType="num">
                                      <p:cBhvr>
                                        <p:cTn id="26" dur="500" fill="hold"/>
                                        <p:tgtEl>
                                          <p:spTgt spid="4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anim calcmode="lin" valueType="num">
                                      <p:cBhvr>
                                        <p:cTn id="30" dur="500" fill="hold"/>
                                        <p:tgtEl>
                                          <p:spTgt spid="55"/>
                                        </p:tgtEl>
                                        <p:attrNameLst>
                                          <p:attrName>ppt_x</p:attrName>
                                        </p:attrNameLst>
                                      </p:cBhvr>
                                      <p:tavLst>
                                        <p:tav tm="0">
                                          <p:val>
                                            <p:strVal val="#ppt_x"/>
                                          </p:val>
                                        </p:tav>
                                        <p:tav tm="100000">
                                          <p:val>
                                            <p:strVal val="#ppt_x"/>
                                          </p:val>
                                        </p:tav>
                                      </p:tavLst>
                                    </p:anim>
                                    <p:anim calcmode="lin" valueType="num">
                                      <p:cBhvr>
                                        <p:cTn id="31" dur="500" fill="hold"/>
                                        <p:tgtEl>
                                          <p:spTgt spid="5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anim calcmode="lin" valueType="num">
                                      <p:cBhvr>
                                        <p:cTn id="35" dur="500" fill="hold"/>
                                        <p:tgtEl>
                                          <p:spTgt spid="45"/>
                                        </p:tgtEl>
                                        <p:attrNameLst>
                                          <p:attrName>ppt_x</p:attrName>
                                        </p:attrNameLst>
                                      </p:cBhvr>
                                      <p:tavLst>
                                        <p:tav tm="0">
                                          <p:val>
                                            <p:strVal val="#ppt_x"/>
                                          </p:val>
                                        </p:tav>
                                        <p:tav tm="100000">
                                          <p:val>
                                            <p:strVal val="#ppt_x"/>
                                          </p:val>
                                        </p:tav>
                                      </p:tavLst>
                                    </p:anim>
                                    <p:anim calcmode="lin" valueType="num">
                                      <p:cBhvr>
                                        <p:cTn id="36" dur="500" fill="hold"/>
                                        <p:tgtEl>
                                          <p:spTgt spid="4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anim calcmode="lin" valueType="num">
                                      <p:cBhvr>
                                        <p:cTn id="40" dur="500" fill="hold"/>
                                        <p:tgtEl>
                                          <p:spTgt spid="60"/>
                                        </p:tgtEl>
                                        <p:attrNameLst>
                                          <p:attrName>ppt_x</p:attrName>
                                        </p:attrNameLst>
                                      </p:cBhvr>
                                      <p:tavLst>
                                        <p:tav tm="0">
                                          <p:val>
                                            <p:strVal val="#ppt_x"/>
                                          </p:val>
                                        </p:tav>
                                        <p:tav tm="100000">
                                          <p:val>
                                            <p:strVal val="#ppt_x"/>
                                          </p:val>
                                        </p:tav>
                                      </p:tavLst>
                                    </p:anim>
                                    <p:anim calcmode="lin" valueType="num">
                                      <p:cBhvr>
                                        <p:cTn id="41" dur="500" fill="hold"/>
                                        <p:tgtEl>
                                          <p:spTgt spid="60"/>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anim calcmode="lin" valueType="num">
                                      <p:cBhvr>
                                        <p:cTn id="45" dur="500" fill="hold"/>
                                        <p:tgtEl>
                                          <p:spTgt spid="50"/>
                                        </p:tgtEl>
                                        <p:attrNameLst>
                                          <p:attrName>ppt_x</p:attrName>
                                        </p:attrNameLst>
                                      </p:cBhvr>
                                      <p:tavLst>
                                        <p:tav tm="0">
                                          <p:val>
                                            <p:strVal val="#ppt_x"/>
                                          </p:val>
                                        </p:tav>
                                        <p:tav tm="100000">
                                          <p:val>
                                            <p:strVal val="#ppt_x"/>
                                          </p:val>
                                        </p:tav>
                                      </p:tavLst>
                                    </p:anim>
                                    <p:anim calcmode="lin" valueType="num">
                                      <p:cBhvr>
                                        <p:cTn id="46" dur="500" fill="hold"/>
                                        <p:tgtEl>
                                          <p:spTgt spid="50"/>
                                        </p:tgtEl>
                                        <p:attrNameLst>
                                          <p:attrName>ppt_y</p:attrName>
                                        </p:attrNameLst>
                                      </p:cBhvr>
                                      <p:tavLst>
                                        <p:tav tm="0">
                                          <p:val>
                                            <p:strVal val="#ppt_y-.1"/>
                                          </p:val>
                                        </p:tav>
                                        <p:tav tm="100000">
                                          <p:val>
                                            <p:strVal val="#ppt_y"/>
                                          </p:val>
                                        </p:tav>
                                      </p:tavLst>
                                    </p:anim>
                                  </p:childTnLst>
                                </p:cTn>
                              </p:par>
                            </p:childTnLst>
                          </p:cTn>
                        </p:par>
                        <p:par>
                          <p:cTn id="47" fill="hold">
                            <p:stCondLst>
                              <p:cond delay="2200"/>
                            </p:stCondLst>
                            <p:childTnLst>
                              <p:par>
                                <p:cTn id="48" presetID="56" presetClass="entr" presetSubtype="0" fill="hold" grpId="0" nodeType="afterEffect">
                                  <p:stCondLst>
                                    <p:cond delay="0"/>
                                  </p:stCondLst>
                                  <p:iterate type="lt">
                                    <p:tmPct val="10000"/>
                                  </p:iterate>
                                  <p:childTnLst>
                                    <p:set>
                                      <p:cBhvr>
                                        <p:cTn id="49" dur="1" fill="hold">
                                          <p:stCondLst>
                                            <p:cond delay="0"/>
                                          </p:stCondLst>
                                        </p:cTn>
                                        <p:tgtEl>
                                          <p:spTgt spid="66"/>
                                        </p:tgtEl>
                                        <p:attrNameLst>
                                          <p:attrName>style.visibility</p:attrName>
                                        </p:attrNameLst>
                                      </p:cBhvr>
                                      <p:to>
                                        <p:strVal val="visible"/>
                                      </p:to>
                                    </p:set>
                                    <p:anim by="(-#ppt_w*2)" calcmode="lin" valueType="num">
                                      <p:cBhvr rctx="PPT">
                                        <p:cTn id="50" dur="500" autoRev="1" fill="hold">
                                          <p:stCondLst>
                                            <p:cond delay="0"/>
                                          </p:stCondLst>
                                        </p:cTn>
                                        <p:tgtEl>
                                          <p:spTgt spid="66"/>
                                        </p:tgtEl>
                                        <p:attrNameLst>
                                          <p:attrName>ppt_w</p:attrName>
                                        </p:attrNameLst>
                                      </p:cBhvr>
                                    </p:anim>
                                    <p:anim by="(#ppt_w*0.50)" calcmode="lin" valueType="num">
                                      <p:cBhvr>
                                        <p:cTn id="51" dur="500" decel="50000" autoRev="1" fill="hold">
                                          <p:stCondLst>
                                            <p:cond delay="0"/>
                                          </p:stCondLst>
                                        </p:cTn>
                                        <p:tgtEl>
                                          <p:spTgt spid="66"/>
                                        </p:tgtEl>
                                        <p:attrNameLst>
                                          <p:attrName>ppt_x</p:attrName>
                                        </p:attrNameLst>
                                      </p:cBhvr>
                                    </p:anim>
                                    <p:anim from="(-#ppt_h/2)" to="(#ppt_y)" calcmode="lin" valueType="num">
                                      <p:cBhvr>
                                        <p:cTn id="52" dur="1000" fill="hold">
                                          <p:stCondLst>
                                            <p:cond delay="0"/>
                                          </p:stCondLst>
                                        </p:cTn>
                                        <p:tgtEl>
                                          <p:spTgt spid="66"/>
                                        </p:tgtEl>
                                        <p:attrNameLst>
                                          <p:attrName>ppt_y</p:attrName>
                                        </p:attrNameLst>
                                      </p:cBhvr>
                                    </p:anim>
                                    <p:animRot by="21600000">
                                      <p:cBhvr>
                                        <p:cTn id="53" dur="1000" fill="hold">
                                          <p:stCondLst>
                                            <p:cond delay="0"/>
                                          </p:stCondLst>
                                        </p:cTn>
                                        <p:tgtEl>
                                          <p:spTgt spid="66"/>
                                        </p:tgtEl>
                                        <p:attrNameLst>
                                          <p:attrName>r</p:attrName>
                                        </p:attrNameLst>
                                      </p:cBhvr>
                                    </p:animRot>
                                  </p:childTnLst>
                                </p:cTn>
                              </p:par>
                              <p:par>
                                <p:cTn id="54" presetID="53" presetClass="entr" presetSubtype="16" fill="hold" grpId="0" nodeType="withEffect">
                                  <p:stCondLst>
                                    <p:cond delay="0"/>
                                  </p:stCondLst>
                                  <p:iterate type="lt">
                                    <p:tmPct val="10000"/>
                                  </p:iterate>
                                  <p:childTnLst>
                                    <p:set>
                                      <p:cBhvr>
                                        <p:cTn id="55" dur="1" fill="hold">
                                          <p:stCondLst>
                                            <p:cond delay="0"/>
                                          </p:stCondLst>
                                        </p:cTn>
                                        <p:tgtEl>
                                          <p:spTgt spid="65"/>
                                        </p:tgtEl>
                                        <p:attrNameLst>
                                          <p:attrName>style.visibility</p:attrName>
                                        </p:attrNameLst>
                                      </p:cBhvr>
                                      <p:to>
                                        <p:strVal val="visible"/>
                                      </p:to>
                                    </p:set>
                                    <p:anim calcmode="lin" valueType="num">
                                      <p:cBhvr>
                                        <p:cTn id="56" dur="500" fill="hold"/>
                                        <p:tgtEl>
                                          <p:spTgt spid="65"/>
                                        </p:tgtEl>
                                        <p:attrNameLst>
                                          <p:attrName>ppt_w</p:attrName>
                                        </p:attrNameLst>
                                      </p:cBhvr>
                                      <p:tavLst>
                                        <p:tav tm="0">
                                          <p:val>
                                            <p:fltVal val="0"/>
                                          </p:val>
                                        </p:tav>
                                        <p:tav tm="100000">
                                          <p:val>
                                            <p:strVal val="#ppt_w"/>
                                          </p:val>
                                        </p:tav>
                                      </p:tavLst>
                                    </p:anim>
                                    <p:anim calcmode="lin" valueType="num">
                                      <p:cBhvr>
                                        <p:cTn id="57" dur="500" fill="hold"/>
                                        <p:tgtEl>
                                          <p:spTgt spid="65"/>
                                        </p:tgtEl>
                                        <p:attrNameLst>
                                          <p:attrName>ppt_h</p:attrName>
                                        </p:attrNameLst>
                                      </p:cBhvr>
                                      <p:tavLst>
                                        <p:tav tm="0">
                                          <p:val>
                                            <p:fltVal val="0"/>
                                          </p:val>
                                        </p:tav>
                                        <p:tav tm="100000">
                                          <p:val>
                                            <p:strVal val="#ppt_h"/>
                                          </p:val>
                                        </p:tav>
                                      </p:tavLst>
                                    </p:anim>
                                    <p:animEffect transition="in" filter="fade">
                                      <p:cBhvr>
                                        <p:cTn id="58" dur="500"/>
                                        <p:tgtEl>
                                          <p:spTgt spid="65"/>
                                        </p:tgtEl>
                                      </p:cBhvr>
                                    </p:animEffect>
                                  </p:childTnLst>
                                </p:cTn>
                              </p:par>
                            </p:childTnLst>
                          </p:cTn>
                        </p:par>
                        <p:par>
                          <p:cTn id="59" fill="hold">
                            <p:stCondLst>
                              <p:cond delay="3400"/>
                            </p:stCondLst>
                            <p:childTnLst>
                              <p:par>
                                <p:cTn id="60" presetID="22" presetClass="entr" presetSubtype="1" fill="hold" grpId="0"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up)">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65" grpId="0"/>
      <p:bldP spid="66" grpId="0"/>
      <p:bldP spid="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四、添加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矩形 6"/>
          <p:cNvSpPr/>
          <p:nvPr/>
        </p:nvSpPr>
        <p:spPr>
          <a:xfrm>
            <a:off x="4169116" y="1516470"/>
            <a:ext cx="3840427" cy="1152128"/>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粗谭黑简体" panose="02000000000000000000" pitchFamily="2" charset="-122"/>
                <a:ea typeface="方正粗谭黑简体" panose="02000000000000000000" pitchFamily="2" charset="-122"/>
              </a:rPr>
              <a:t>添加文本标题</a:t>
            </a:r>
          </a:p>
        </p:txBody>
      </p:sp>
      <p:sp>
        <p:nvSpPr>
          <p:cNvPr id="8" name="矩形 7"/>
          <p:cNvSpPr/>
          <p:nvPr/>
        </p:nvSpPr>
        <p:spPr>
          <a:xfrm>
            <a:off x="4169116" y="2681725"/>
            <a:ext cx="3840427" cy="1152128"/>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粗谭黑简体" panose="02000000000000000000" pitchFamily="2" charset="-122"/>
                <a:ea typeface="方正粗谭黑简体" panose="02000000000000000000" pitchFamily="2" charset="-122"/>
              </a:rPr>
              <a:t>添加文本标题</a:t>
            </a:r>
          </a:p>
        </p:txBody>
      </p:sp>
      <p:sp>
        <p:nvSpPr>
          <p:cNvPr id="9" name="矩形 8"/>
          <p:cNvSpPr/>
          <p:nvPr/>
        </p:nvSpPr>
        <p:spPr>
          <a:xfrm>
            <a:off x="4182459" y="3846979"/>
            <a:ext cx="3840427" cy="1152128"/>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粗谭黑简体" panose="02000000000000000000" pitchFamily="2" charset="-122"/>
                <a:ea typeface="方正粗谭黑简体" panose="02000000000000000000" pitchFamily="2" charset="-122"/>
              </a:rPr>
              <a:t>添加文本标题</a:t>
            </a:r>
          </a:p>
        </p:txBody>
      </p:sp>
      <p:sp>
        <p:nvSpPr>
          <p:cNvPr id="10" name="矩形 9"/>
          <p:cNvSpPr/>
          <p:nvPr/>
        </p:nvSpPr>
        <p:spPr>
          <a:xfrm>
            <a:off x="4182459" y="5012234"/>
            <a:ext cx="3840427" cy="1152128"/>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粗谭黑简体" panose="02000000000000000000" pitchFamily="2" charset="-122"/>
                <a:ea typeface="方正粗谭黑简体" panose="02000000000000000000" pitchFamily="2" charset="-122"/>
              </a:rPr>
              <a:t>添加文本标题</a:t>
            </a:r>
          </a:p>
        </p:txBody>
      </p:sp>
      <p:sp>
        <p:nvSpPr>
          <p:cNvPr id="11" name="等腰三角形 10"/>
          <p:cNvSpPr/>
          <p:nvPr/>
        </p:nvSpPr>
        <p:spPr>
          <a:xfrm rot="1800000">
            <a:off x="3670801" y="1900513"/>
            <a:ext cx="445489" cy="384043"/>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等腰三角形 11"/>
          <p:cNvSpPr/>
          <p:nvPr/>
        </p:nvSpPr>
        <p:spPr>
          <a:xfrm rot="1800000">
            <a:off x="3670801" y="4231022"/>
            <a:ext cx="445489" cy="384043"/>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等腰三角形 12"/>
          <p:cNvSpPr/>
          <p:nvPr/>
        </p:nvSpPr>
        <p:spPr>
          <a:xfrm rot="19800000" flipH="1">
            <a:off x="8080620" y="3065769"/>
            <a:ext cx="445489" cy="384043"/>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等腰三角形 13"/>
          <p:cNvSpPr/>
          <p:nvPr/>
        </p:nvSpPr>
        <p:spPr>
          <a:xfrm rot="19800000" flipH="1">
            <a:off x="8080620" y="5396277"/>
            <a:ext cx="445489" cy="384043"/>
          </a:xfrm>
          <a:prstGeom prst="triangl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文本框 7"/>
          <p:cNvSpPr txBox="1">
            <a:spLocks noChangeArrowheads="1"/>
          </p:cNvSpPr>
          <p:nvPr/>
        </p:nvSpPr>
        <p:spPr bwMode="auto">
          <a:xfrm>
            <a:off x="239350" y="1947416"/>
            <a:ext cx="3204500" cy="14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867" dirty="0">
                <a:solidFill>
                  <a:srgbClr val="253566"/>
                </a:solidFill>
                <a:latin typeface="方正粗谭黑简体" panose="02000000000000000000" pitchFamily="2" charset="-122"/>
                <a:ea typeface="方正粗谭黑简体" panose="02000000000000000000" pitchFamily="2" charset="-122"/>
              </a:rPr>
              <a:t>添加文本信息</a:t>
            </a:r>
            <a:endParaRPr lang="en-US" altLang="zh-CN" sz="1867" dirty="0">
              <a:solidFill>
                <a:srgbClr val="253566"/>
              </a:solidFill>
              <a:latin typeface="方正粗谭黑简体" panose="02000000000000000000" pitchFamily="2" charset="-122"/>
              <a:ea typeface="方正粗谭黑简体" panose="02000000000000000000" pitchFamily="2" charset="-122"/>
            </a:endParaRPr>
          </a:p>
          <a:p>
            <a:pPr algn="r">
              <a:lnSpc>
                <a:spcPct val="150000"/>
              </a:lnSpc>
              <a:spcBef>
                <a:spcPts val="400"/>
              </a:spcBef>
            </a:pPr>
            <a:r>
              <a:rPr lang="zh-CN" altLang="en-US" sz="1467" dirty="0">
                <a:solidFill>
                  <a:schemeClr val="tx1">
                    <a:lumMod val="85000"/>
                    <a:lumOff val="15000"/>
                  </a:schemeClr>
                </a:solidFill>
                <a:latin typeface="微软雅黑" panose="020B0503020204020204" pitchFamily="34" charset="-122"/>
              </a:rPr>
              <a:t>此处添加说明文字添加说明文字添加说明文字此处添加说明文字此处添加说明文字此处添加说明文字</a:t>
            </a:r>
          </a:p>
        </p:txBody>
      </p:sp>
      <p:sp>
        <p:nvSpPr>
          <p:cNvPr id="16" name="文本框 7"/>
          <p:cNvSpPr txBox="1">
            <a:spLocks noChangeArrowheads="1"/>
          </p:cNvSpPr>
          <p:nvPr/>
        </p:nvSpPr>
        <p:spPr bwMode="auto">
          <a:xfrm>
            <a:off x="239350" y="4251416"/>
            <a:ext cx="3204500" cy="14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a:r>
              <a:rPr lang="zh-CN" altLang="en-US" sz="1867" dirty="0">
                <a:solidFill>
                  <a:srgbClr val="253566"/>
                </a:solidFill>
                <a:latin typeface="方正粗谭黑简体" panose="02000000000000000000" pitchFamily="2" charset="-122"/>
                <a:ea typeface="方正粗谭黑简体" panose="02000000000000000000" pitchFamily="2" charset="-122"/>
              </a:rPr>
              <a:t>添加文本信息</a:t>
            </a:r>
            <a:endParaRPr lang="en-US" altLang="zh-CN" sz="1867" dirty="0">
              <a:solidFill>
                <a:srgbClr val="253566"/>
              </a:solidFill>
              <a:latin typeface="方正粗谭黑简体" panose="02000000000000000000" pitchFamily="2" charset="-122"/>
              <a:ea typeface="方正粗谭黑简体" panose="02000000000000000000" pitchFamily="2" charset="-122"/>
            </a:endParaRPr>
          </a:p>
          <a:p>
            <a:pPr algn="r">
              <a:lnSpc>
                <a:spcPct val="150000"/>
              </a:lnSpc>
              <a:spcBef>
                <a:spcPts val="400"/>
              </a:spcBef>
            </a:pPr>
            <a:r>
              <a:rPr lang="zh-CN" altLang="en-US" sz="1467" dirty="0">
                <a:solidFill>
                  <a:schemeClr val="tx1">
                    <a:lumMod val="85000"/>
                    <a:lumOff val="15000"/>
                  </a:schemeClr>
                </a:solidFill>
                <a:latin typeface="微软雅黑" panose="020B0503020204020204" pitchFamily="34" charset="-122"/>
              </a:rPr>
              <a:t>此处添加说明文字添加说明文字添加说明文字此处添加说明文字此处添加说明文字此处添加说明文字</a:t>
            </a:r>
          </a:p>
        </p:txBody>
      </p:sp>
      <p:sp>
        <p:nvSpPr>
          <p:cNvPr id="17" name="文本框 7"/>
          <p:cNvSpPr txBox="1">
            <a:spLocks noChangeArrowheads="1"/>
          </p:cNvSpPr>
          <p:nvPr/>
        </p:nvSpPr>
        <p:spPr bwMode="auto">
          <a:xfrm>
            <a:off x="8592278" y="3072330"/>
            <a:ext cx="3204500" cy="14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867" dirty="0">
                <a:solidFill>
                  <a:srgbClr val="253566"/>
                </a:solidFill>
                <a:latin typeface="方正粗谭黑简体" panose="02000000000000000000" pitchFamily="2" charset="-122"/>
                <a:ea typeface="方正粗谭黑简体" panose="02000000000000000000" pitchFamily="2" charset="-122"/>
              </a:rPr>
              <a:t>添加文本信息</a:t>
            </a:r>
            <a:endParaRPr lang="en-US" altLang="zh-CN" sz="1867" dirty="0">
              <a:solidFill>
                <a:srgbClr val="253566"/>
              </a:solidFill>
              <a:latin typeface="方正粗谭黑简体" panose="02000000000000000000" pitchFamily="2" charset="-122"/>
              <a:ea typeface="方正粗谭黑简体" panose="02000000000000000000" pitchFamily="2" charset="-122"/>
            </a:endParaRPr>
          </a:p>
          <a:p>
            <a:pPr>
              <a:lnSpc>
                <a:spcPct val="150000"/>
              </a:lnSpc>
              <a:spcBef>
                <a:spcPts val="400"/>
              </a:spcBef>
            </a:pPr>
            <a:r>
              <a:rPr lang="zh-CN" altLang="en-US" sz="1467" dirty="0">
                <a:solidFill>
                  <a:schemeClr val="tx1">
                    <a:lumMod val="85000"/>
                    <a:lumOff val="15000"/>
                  </a:schemeClr>
                </a:solidFill>
                <a:latin typeface="微软雅黑" panose="020B0503020204020204" pitchFamily="34" charset="-122"/>
              </a:rPr>
              <a:t>此处添加说明文字添加说明文字添加说明文字此处添加说明文字。</a:t>
            </a:r>
          </a:p>
        </p:txBody>
      </p:sp>
      <p:sp>
        <p:nvSpPr>
          <p:cNvPr id="18" name="文本框 7"/>
          <p:cNvSpPr txBox="1">
            <a:spLocks noChangeArrowheads="1"/>
          </p:cNvSpPr>
          <p:nvPr/>
        </p:nvSpPr>
        <p:spPr bwMode="auto">
          <a:xfrm>
            <a:off x="8592278" y="5376330"/>
            <a:ext cx="3204500" cy="14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867" dirty="0">
                <a:solidFill>
                  <a:srgbClr val="253566"/>
                </a:solidFill>
                <a:latin typeface="方正粗谭黑简体" panose="02000000000000000000" pitchFamily="2" charset="-122"/>
                <a:ea typeface="方正粗谭黑简体" panose="02000000000000000000" pitchFamily="2" charset="-122"/>
              </a:rPr>
              <a:t>添加文本信息</a:t>
            </a:r>
            <a:endParaRPr lang="en-US" altLang="zh-CN" sz="1867" dirty="0">
              <a:solidFill>
                <a:srgbClr val="253566"/>
              </a:solidFill>
              <a:latin typeface="方正粗谭黑简体" panose="02000000000000000000" pitchFamily="2" charset="-122"/>
              <a:ea typeface="方正粗谭黑简体" panose="02000000000000000000" pitchFamily="2" charset="-122"/>
            </a:endParaRPr>
          </a:p>
          <a:p>
            <a:pPr>
              <a:lnSpc>
                <a:spcPct val="150000"/>
              </a:lnSpc>
              <a:spcBef>
                <a:spcPts val="400"/>
              </a:spcBef>
            </a:pPr>
            <a:r>
              <a:rPr lang="zh-CN" altLang="en-US" sz="1467" dirty="0">
                <a:solidFill>
                  <a:schemeClr val="tx1">
                    <a:lumMod val="85000"/>
                    <a:lumOff val="15000"/>
                  </a:schemeClr>
                </a:solidFill>
                <a:latin typeface="微软雅黑" panose="020B0503020204020204" pitchFamily="34" charset="-122"/>
              </a:rPr>
              <a:t>此处添加说明文字添加说明文字添加说明文字此处添加说明文字。</a:t>
            </a:r>
          </a:p>
        </p:txBody>
      </p:sp>
    </p:spTree>
    <p:extLst>
      <p:ext uri="{BB962C8B-B14F-4D97-AF65-F5344CB8AC3E}">
        <p14:creationId xmlns:p14="http://schemas.microsoft.com/office/powerpoint/2010/main" val="1356232231"/>
      </p:ext>
    </p:extLst>
  </p:cSld>
  <p:clrMapOvr>
    <a:masterClrMapping/>
  </p:clrMapOvr>
  <mc:AlternateContent xmlns:mc="http://schemas.openxmlformats.org/markup-compatibility/2006" xmlns:p14="http://schemas.microsoft.com/office/powerpoint/2010/main">
    <mc:Choice Requires="p14">
      <p:transition spd="slow" p14:dur="1500" advClick="0" advTm="8194">
        <p:random/>
      </p:transition>
    </mc:Choice>
    <mc:Fallback xmlns="">
      <p:transition spd="slow" advClick="0" advTm="819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400" fill="hold"/>
                                        <p:tgtEl>
                                          <p:spTgt spid="7"/>
                                        </p:tgtEl>
                                        <p:attrNameLst>
                                          <p:attrName>ppt_x</p:attrName>
                                        </p:attrNameLst>
                                      </p:cBhvr>
                                      <p:tavLst>
                                        <p:tav tm="0">
                                          <p:val>
                                            <p:strVal val="#ppt_x"/>
                                          </p:val>
                                        </p:tav>
                                        <p:tav tm="100000">
                                          <p:val>
                                            <p:strVal val="#ppt_x"/>
                                          </p:val>
                                        </p:tav>
                                      </p:tavLst>
                                    </p:anim>
                                    <p:anim calcmode="lin" valueType="num">
                                      <p:cBhvr additive="base">
                                        <p:cTn id="25" dur="4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100"/>
                            </p:stCondLst>
                            <p:childTnLst>
                              <p:par>
                                <p:cTn id="27" presetID="2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2600"/>
                            </p:stCondLst>
                            <p:childTnLst>
                              <p:par>
                                <p:cTn id="31" presetID="2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right)">
                                      <p:cBhvr>
                                        <p:cTn id="33" dur="500"/>
                                        <p:tgtEl>
                                          <p:spTgt spid="15"/>
                                        </p:tgtEl>
                                      </p:cBhvr>
                                    </p:animEffect>
                                  </p:childTnLst>
                                </p:cTn>
                              </p:par>
                            </p:childTnLst>
                          </p:cTn>
                        </p:par>
                        <p:par>
                          <p:cTn id="34" fill="hold">
                            <p:stCondLst>
                              <p:cond delay="31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400" fill="hold"/>
                                        <p:tgtEl>
                                          <p:spTgt spid="8"/>
                                        </p:tgtEl>
                                        <p:attrNameLst>
                                          <p:attrName>ppt_x</p:attrName>
                                        </p:attrNameLst>
                                      </p:cBhvr>
                                      <p:tavLst>
                                        <p:tav tm="0">
                                          <p:val>
                                            <p:strVal val="#ppt_x"/>
                                          </p:val>
                                        </p:tav>
                                        <p:tav tm="100000">
                                          <p:val>
                                            <p:strVal val="#ppt_x"/>
                                          </p:val>
                                        </p:tav>
                                      </p:tavLst>
                                    </p:anim>
                                    <p:anim calcmode="lin" valueType="num">
                                      <p:cBhvr additive="base">
                                        <p:cTn id="38" dur="4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par>
                          <p:cTn id="47" fill="hold">
                            <p:stCondLst>
                              <p:cond delay="4500"/>
                            </p:stCondLst>
                            <p:childTnLst>
                              <p:par>
                                <p:cTn id="48" presetID="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400" fill="hold"/>
                                        <p:tgtEl>
                                          <p:spTgt spid="9"/>
                                        </p:tgtEl>
                                        <p:attrNameLst>
                                          <p:attrName>ppt_x</p:attrName>
                                        </p:attrNameLst>
                                      </p:cBhvr>
                                      <p:tavLst>
                                        <p:tav tm="0">
                                          <p:val>
                                            <p:strVal val="#ppt_x"/>
                                          </p:val>
                                        </p:tav>
                                        <p:tav tm="100000">
                                          <p:val>
                                            <p:strVal val="#ppt_x"/>
                                          </p:val>
                                        </p:tav>
                                      </p:tavLst>
                                    </p:anim>
                                    <p:anim calcmode="lin" valueType="num">
                                      <p:cBhvr additive="base">
                                        <p:cTn id="51" dur="4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4900"/>
                            </p:stCondLst>
                            <p:childTnLst>
                              <p:par>
                                <p:cTn id="53" presetID="22" presetClass="entr" presetSubtype="2"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right)">
                                      <p:cBhvr>
                                        <p:cTn id="55" dur="500"/>
                                        <p:tgtEl>
                                          <p:spTgt spid="12"/>
                                        </p:tgtEl>
                                      </p:cBhvr>
                                    </p:animEffect>
                                  </p:childTnLst>
                                </p:cTn>
                              </p:par>
                            </p:childTnLst>
                          </p:cTn>
                        </p:par>
                        <p:par>
                          <p:cTn id="56" fill="hold">
                            <p:stCondLst>
                              <p:cond delay="5400"/>
                            </p:stCondLst>
                            <p:childTnLst>
                              <p:par>
                                <p:cTn id="57" presetID="22" presetClass="entr" presetSubtype="2"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5900"/>
                            </p:stCondLst>
                            <p:childTnLst>
                              <p:par>
                                <p:cTn id="61" presetID="2" presetClass="entr" presetSubtype="4"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400" fill="hold"/>
                                        <p:tgtEl>
                                          <p:spTgt spid="10"/>
                                        </p:tgtEl>
                                        <p:attrNameLst>
                                          <p:attrName>ppt_x</p:attrName>
                                        </p:attrNameLst>
                                      </p:cBhvr>
                                      <p:tavLst>
                                        <p:tav tm="0">
                                          <p:val>
                                            <p:strVal val="#ppt_x"/>
                                          </p:val>
                                        </p:tav>
                                        <p:tav tm="100000">
                                          <p:val>
                                            <p:strVal val="#ppt_x"/>
                                          </p:val>
                                        </p:tav>
                                      </p:tavLst>
                                    </p:anim>
                                    <p:anim calcmode="lin" valueType="num">
                                      <p:cBhvr additive="base">
                                        <p:cTn id="64" dur="400" fill="hold"/>
                                        <p:tgtEl>
                                          <p:spTgt spid="10"/>
                                        </p:tgtEl>
                                        <p:attrNameLst>
                                          <p:attrName>ppt_y</p:attrName>
                                        </p:attrNameLst>
                                      </p:cBhvr>
                                      <p:tavLst>
                                        <p:tav tm="0">
                                          <p:val>
                                            <p:strVal val="1+#ppt_h/2"/>
                                          </p:val>
                                        </p:tav>
                                        <p:tav tm="100000">
                                          <p:val>
                                            <p:strVal val="#ppt_y"/>
                                          </p:val>
                                        </p:tav>
                                      </p:tavLst>
                                    </p:anim>
                                  </p:childTnLst>
                                </p:cTn>
                              </p:par>
                            </p:childTnLst>
                          </p:cTn>
                        </p:par>
                        <p:par>
                          <p:cTn id="65" fill="hold">
                            <p:stCondLst>
                              <p:cond delay="63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par>
                          <p:cTn id="69" fill="hold">
                            <p:stCondLst>
                              <p:cond delay="6800"/>
                            </p:stCondLst>
                            <p:childTnLst>
                              <p:par>
                                <p:cTn id="70" presetID="22" presetClass="entr" presetSubtype="8"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四、添加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7" name="组合 6"/>
          <p:cNvGrpSpPr/>
          <p:nvPr/>
        </p:nvGrpSpPr>
        <p:grpSpPr>
          <a:xfrm>
            <a:off x="2548179" y="2921545"/>
            <a:ext cx="1054020" cy="1997043"/>
            <a:chOff x="2201334" y="2606720"/>
            <a:chExt cx="1054020" cy="1997043"/>
          </a:xfrm>
        </p:grpSpPr>
        <p:sp>
          <p:nvSpPr>
            <p:cNvPr id="8" name="Chevron 42"/>
            <p:cNvSpPr/>
            <p:nvPr/>
          </p:nvSpPr>
          <p:spPr>
            <a:xfrm>
              <a:off x="2336502" y="2606720"/>
              <a:ext cx="918852" cy="1997043"/>
            </a:xfrm>
            <a:prstGeom prst="chevron">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3600" b="1" dirty="0">
                <a:solidFill>
                  <a:prstClr val="black"/>
                </a:solidFill>
                <a:latin typeface="Agency FB" panose="020B0503020202020204" pitchFamily="34" charset="0"/>
              </a:endParaRPr>
            </a:p>
          </p:txBody>
        </p:sp>
        <p:grpSp>
          <p:nvGrpSpPr>
            <p:cNvPr id="9" name="Group 134"/>
            <p:cNvGrpSpPr/>
            <p:nvPr/>
          </p:nvGrpSpPr>
          <p:grpSpPr>
            <a:xfrm>
              <a:off x="2201334" y="3172547"/>
              <a:ext cx="864665" cy="865389"/>
              <a:chOff x="3287425" y="1417883"/>
              <a:chExt cx="648499" cy="649042"/>
            </a:xfrm>
          </p:grpSpPr>
          <p:sp>
            <p:nvSpPr>
              <p:cNvPr id="10" name="Oval 41"/>
              <p:cNvSpPr>
                <a:spLocks noChangeAspect="1"/>
              </p:cNvSpPr>
              <p:nvPr/>
            </p:nvSpPr>
            <p:spPr>
              <a:xfrm>
                <a:off x="3287425" y="1417883"/>
                <a:ext cx="648499" cy="64904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400" b="1" dirty="0">
                  <a:solidFill>
                    <a:prstClr val="white"/>
                  </a:solidFill>
                  <a:latin typeface="Agency FB" panose="020B0503020202020204" pitchFamily="34" charset="0"/>
                </a:endParaRPr>
              </a:p>
            </p:txBody>
          </p:sp>
          <p:sp>
            <p:nvSpPr>
              <p:cNvPr id="11" name="Oval 50"/>
              <p:cNvSpPr>
                <a:spLocks noChangeAspect="1"/>
              </p:cNvSpPr>
              <p:nvPr/>
            </p:nvSpPr>
            <p:spPr>
              <a:xfrm>
                <a:off x="3362252" y="1492773"/>
                <a:ext cx="498845" cy="499263"/>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400" b="1" dirty="0">
                    <a:solidFill>
                      <a:prstClr val="white"/>
                    </a:solidFill>
                    <a:latin typeface="Agency FB" panose="020B0503020202020204" pitchFamily="34" charset="0"/>
                  </a:rPr>
                  <a:t>01</a:t>
                </a:r>
                <a:endParaRPr lang="en-US" sz="400" b="1" dirty="0">
                  <a:solidFill>
                    <a:prstClr val="white"/>
                  </a:solidFill>
                  <a:latin typeface="Agency FB" panose="020B0503020202020204" pitchFamily="34" charset="0"/>
                </a:endParaRPr>
              </a:p>
            </p:txBody>
          </p:sp>
        </p:grpSp>
      </p:grpSp>
      <p:grpSp>
        <p:nvGrpSpPr>
          <p:cNvPr id="12" name="组合 11"/>
          <p:cNvGrpSpPr/>
          <p:nvPr/>
        </p:nvGrpSpPr>
        <p:grpSpPr>
          <a:xfrm>
            <a:off x="6465650" y="2921545"/>
            <a:ext cx="1028565" cy="1997043"/>
            <a:chOff x="4959061" y="2606720"/>
            <a:chExt cx="1028565" cy="1997043"/>
          </a:xfrm>
        </p:grpSpPr>
        <p:sp>
          <p:nvSpPr>
            <p:cNvPr id="13" name="Chevron 63"/>
            <p:cNvSpPr/>
            <p:nvPr/>
          </p:nvSpPr>
          <p:spPr>
            <a:xfrm>
              <a:off x="5068774" y="2606720"/>
              <a:ext cx="918852" cy="1997043"/>
            </a:xfrm>
            <a:prstGeom prst="chevron">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3600" b="1" dirty="0">
                <a:solidFill>
                  <a:prstClr val="black"/>
                </a:solidFill>
                <a:latin typeface="Agency FB" panose="020B0503020202020204" pitchFamily="34" charset="0"/>
              </a:endParaRPr>
            </a:p>
          </p:txBody>
        </p:sp>
        <p:grpSp>
          <p:nvGrpSpPr>
            <p:cNvPr id="14" name="Group 129"/>
            <p:cNvGrpSpPr/>
            <p:nvPr/>
          </p:nvGrpSpPr>
          <p:grpSpPr>
            <a:xfrm>
              <a:off x="4959061" y="3172547"/>
              <a:ext cx="864665" cy="865389"/>
              <a:chOff x="2779491" y="2517212"/>
              <a:chExt cx="648499" cy="649042"/>
            </a:xfrm>
          </p:grpSpPr>
          <p:sp>
            <p:nvSpPr>
              <p:cNvPr id="15" name="Oval 52"/>
              <p:cNvSpPr>
                <a:spLocks noChangeAspect="1"/>
              </p:cNvSpPr>
              <p:nvPr/>
            </p:nvSpPr>
            <p:spPr>
              <a:xfrm>
                <a:off x="2779491" y="2517212"/>
                <a:ext cx="648499" cy="64904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400" b="1" dirty="0">
                  <a:solidFill>
                    <a:prstClr val="white"/>
                  </a:solidFill>
                  <a:latin typeface="Agency FB" panose="020B0503020202020204" pitchFamily="34" charset="0"/>
                </a:endParaRPr>
              </a:p>
            </p:txBody>
          </p:sp>
          <p:sp>
            <p:nvSpPr>
              <p:cNvPr id="16" name="Oval 53"/>
              <p:cNvSpPr>
                <a:spLocks noChangeAspect="1"/>
              </p:cNvSpPr>
              <p:nvPr/>
            </p:nvSpPr>
            <p:spPr>
              <a:xfrm>
                <a:off x="2854318" y="2592102"/>
                <a:ext cx="498845" cy="499263"/>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400" b="1" dirty="0">
                    <a:solidFill>
                      <a:prstClr val="white"/>
                    </a:solidFill>
                    <a:latin typeface="Agency FB" panose="020B0503020202020204" pitchFamily="34" charset="0"/>
                  </a:rPr>
                  <a:t>02</a:t>
                </a:r>
              </a:p>
            </p:txBody>
          </p:sp>
        </p:grpSp>
      </p:grpSp>
      <p:grpSp>
        <p:nvGrpSpPr>
          <p:cNvPr id="17" name="组合 16"/>
          <p:cNvGrpSpPr/>
          <p:nvPr/>
        </p:nvGrpSpPr>
        <p:grpSpPr>
          <a:xfrm>
            <a:off x="10357666" y="2921545"/>
            <a:ext cx="1024989" cy="1997043"/>
            <a:chOff x="7703050" y="2606720"/>
            <a:chExt cx="1024989" cy="1997043"/>
          </a:xfrm>
        </p:grpSpPr>
        <p:sp>
          <p:nvSpPr>
            <p:cNvPr id="18" name="Chevron 67"/>
            <p:cNvSpPr/>
            <p:nvPr/>
          </p:nvSpPr>
          <p:spPr>
            <a:xfrm>
              <a:off x="7809187" y="2606720"/>
              <a:ext cx="918852" cy="1997043"/>
            </a:xfrm>
            <a:prstGeom prst="chevron">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3600" b="1" dirty="0">
                <a:solidFill>
                  <a:prstClr val="black"/>
                </a:solidFill>
                <a:latin typeface="Agency FB" panose="020B0503020202020204" pitchFamily="34" charset="0"/>
              </a:endParaRPr>
            </a:p>
          </p:txBody>
        </p:sp>
        <p:grpSp>
          <p:nvGrpSpPr>
            <p:cNvPr id="19" name="Group 130"/>
            <p:cNvGrpSpPr/>
            <p:nvPr/>
          </p:nvGrpSpPr>
          <p:grpSpPr>
            <a:xfrm>
              <a:off x="7703050" y="3172547"/>
              <a:ext cx="864665" cy="865389"/>
              <a:chOff x="3287425" y="3613920"/>
              <a:chExt cx="648499" cy="649042"/>
            </a:xfrm>
          </p:grpSpPr>
          <p:sp>
            <p:nvSpPr>
              <p:cNvPr id="20" name="Oval 56"/>
              <p:cNvSpPr>
                <a:spLocks noChangeAspect="1"/>
              </p:cNvSpPr>
              <p:nvPr/>
            </p:nvSpPr>
            <p:spPr>
              <a:xfrm>
                <a:off x="3287425" y="3613920"/>
                <a:ext cx="648499" cy="64904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400" b="1" dirty="0">
                  <a:solidFill>
                    <a:prstClr val="white"/>
                  </a:solidFill>
                  <a:latin typeface="Agency FB" panose="020B0503020202020204" pitchFamily="34" charset="0"/>
                </a:endParaRPr>
              </a:p>
            </p:txBody>
          </p:sp>
          <p:sp>
            <p:nvSpPr>
              <p:cNvPr id="21" name="Oval 59"/>
              <p:cNvSpPr>
                <a:spLocks noChangeAspect="1"/>
              </p:cNvSpPr>
              <p:nvPr/>
            </p:nvSpPr>
            <p:spPr>
              <a:xfrm>
                <a:off x="3362252" y="3688810"/>
                <a:ext cx="498845" cy="499263"/>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400" b="1" dirty="0">
                    <a:solidFill>
                      <a:prstClr val="white"/>
                    </a:solidFill>
                    <a:latin typeface="Agency FB" panose="020B0503020202020204" pitchFamily="34" charset="0"/>
                  </a:rPr>
                  <a:t>03</a:t>
                </a:r>
              </a:p>
            </p:txBody>
          </p:sp>
        </p:grpSp>
      </p:grpSp>
      <p:grpSp>
        <p:nvGrpSpPr>
          <p:cNvPr id="22" name="组合 21"/>
          <p:cNvGrpSpPr/>
          <p:nvPr/>
        </p:nvGrpSpPr>
        <p:grpSpPr>
          <a:xfrm>
            <a:off x="431590" y="3191741"/>
            <a:ext cx="2040944" cy="1456649"/>
            <a:chOff x="-60564" y="3054914"/>
            <a:chExt cx="2040944" cy="1456649"/>
          </a:xfrm>
        </p:grpSpPr>
        <p:sp>
          <p:nvSpPr>
            <p:cNvPr id="23" name="Rectangle 38"/>
            <p:cNvSpPr>
              <a:spLocks noChangeArrowheads="1"/>
            </p:cNvSpPr>
            <p:nvPr/>
          </p:nvSpPr>
          <p:spPr bwMode="auto">
            <a:xfrm>
              <a:off x="-60564" y="3054914"/>
              <a:ext cx="2040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24" name="Rectangle 39"/>
            <p:cNvSpPr>
              <a:spLocks noChangeArrowheads="1"/>
            </p:cNvSpPr>
            <p:nvPr/>
          </p:nvSpPr>
          <p:spPr bwMode="auto">
            <a:xfrm>
              <a:off x="0" y="3555147"/>
              <a:ext cx="1919816" cy="95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详写内容</a:t>
              </a:r>
              <a:r>
                <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endParaRPr>
            </a:p>
          </p:txBody>
        </p:sp>
      </p:grpSp>
      <p:grpSp>
        <p:nvGrpSpPr>
          <p:cNvPr id="25" name="组合 24"/>
          <p:cNvGrpSpPr/>
          <p:nvPr/>
        </p:nvGrpSpPr>
        <p:grpSpPr>
          <a:xfrm>
            <a:off x="4013452" y="3191741"/>
            <a:ext cx="2040944" cy="1456649"/>
            <a:chOff x="-60564" y="3054914"/>
            <a:chExt cx="2040944" cy="1456649"/>
          </a:xfrm>
        </p:grpSpPr>
        <p:sp>
          <p:nvSpPr>
            <p:cNvPr id="26" name="Rectangle 38"/>
            <p:cNvSpPr>
              <a:spLocks noChangeArrowheads="1"/>
            </p:cNvSpPr>
            <p:nvPr/>
          </p:nvSpPr>
          <p:spPr bwMode="auto">
            <a:xfrm>
              <a:off x="-60564" y="3054914"/>
              <a:ext cx="2040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27" name="Rectangle 39"/>
            <p:cNvSpPr>
              <a:spLocks noChangeArrowheads="1"/>
            </p:cNvSpPr>
            <p:nvPr/>
          </p:nvSpPr>
          <p:spPr bwMode="auto">
            <a:xfrm>
              <a:off x="0" y="3555147"/>
              <a:ext cx="1919816" cy="95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详写内容</a:t>
              </a:r>
              <a:r>
                <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endParaRPr>
            </a:p>
          </p:txBody>
        </p:sp>
      </p:grpSp>
      <p:grpSp>
        <p:nvGrpSpPr>
          <p:cNvPr id="28" name="组合 27"/>
          <p:cNvGrpSpPr/>
          <p:nvPr/>
        </p:nvGrpSpPr>
        <p:grpSpPr>
          <a:xfrm>
            <a:off x="7958537" y="3191741"/>
            <a:ext cx="2040944" cy="1456649"/>
            <a:chOff x="-60564" y="3054914"/>
            <a:chExt cx="2040944" cy="1456649"/>
          </a:xfrm>
        </p:grpSpPr>
        <p:sp>
          <p:nvSpPr>
            <p:cNvPr id="29" name="Rectangle 38"/>
            <p:cNvSpPr>
              <a:spLocks noChangeArrowheads="1"/>
            </p:cNvSpPr>
            <p:nvPr/>
          </p:nvSpPr>
          <p:spPr bwMode="auto">
            <a:xfrm>
              <a:off x="-60564" y="3054914"/>
              <a:ext cx="2040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30" name="Rectangle 39"/>
            <p:cNvSpPr>
              <a:spLocks noChangeArrowheads="1"/>
            </p:cNvSpPr>
            <p:nvPr/>
          </p:nvSpPr>
          <p:spPr bwMode="auto">
            <a:xfrm>
              <a:off x="0" y="3555147"/>
              <a:ext cx="1919816" cy="95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详写内容</a:t>
              </a:r>
              <a:r>
                <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400" dirty="0">
                <a:solidFill>
                  <a:schemeClr val="tx1">
                    <a:lumMod val="85000"/>
                    <a:lumOff val="15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2898747477"/>
      </p:ext>
    </p:extLst>
  </p:cSld>
  <p:clrMapOvr>
    <a:masterClrMapping/>
  </p:clrMapOvr>
  <mc:AlternateContent xmlns:mc="http://schemas.openxmlformats.org/markup-compatibility/2006" xmlns:p14="http://schemas.microsoft.com/office/powerpoint/2010/main">
    <mc:Choice Requires="p14">
      <p:transition spd="slow" p14:dur="1500" advClick="0" advTm="5166">
        <p:random/>
      </p:transition>
    </mc:Choice>
    <mc:Fallback xmlns="">
      <p:transition spd="slow" advClick="0" advTm="5166">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8" fill="hold" nodeType="afterEffect" p14:presetBounceEnd="40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40000">
                                          <p:cBhvr additive="base">
                                            <p:cTn id="24"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25" dur="10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14:presetBounceEnd="40000">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14:bounceEnd="40000">
                                          <p:cBhvr additive="base">
                                            <p:cTn id="28" dur="10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14:presetBounceEnd="40000">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14:bounceEnd="40000">
                                          <p:cBhvr additive="base">
                                            <p:cTn id="32" dur="10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3" dur="10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27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par>
                              <p:cTn id="38" fill="hold">
                                <p:stCondLst>
                                  <p:cond delay="3200"/>
                                </p:stCondLst>
                                <p:childTnLst>
                                  <p:par>
                                    <p:cTn id="39" presetID="2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3700"/>
                                </p:stCondLst>
                                <p:childTnLst>
                                  <p:par>
                                    <p:cTn id="43" presetID="22" presetClass="entr" presetSubtype="1"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1000" fill="hold"/>
                                            <p:tgtEl>
                                              <p:spTgt spid="17"/>
                                            </p:tgtEl>
                                            <p:attrNameLst>
                                              <p:attrName>ppt_x</p:attrName>
                                            </p:attrNameLst>
                                          </p:cBhvr>
                                          <p:tavLst>
                                            <p:tav tm="0">
                                              <p:val>
                                                <p:strVal val="0-#ppt_w/2"/>
                                              </p:val>
                                            </p:tav>
                                            <p:tav tm="100000">
                                              <p:val>
                                                <p:strVal val="#ppt_x"/>
                                              </p:val>
                                            </p:tav>
                                          </p:tavLst>
                                        </p:anim>
                                        <p:anim calcmode="lin" valueType="num">
                                          <p:cBhvr additive="base">
                                            <p:cTn id="25" dur="10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0-#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fill="hold"/>
                                            <p:tgtEl>
                                              <p:spTgt spid="7"/>
                                            </p:tgtEl>
                                            <p:attrNameLst>
                                              <p:attrName>ppt_x</p:attrName>
                                            </p:attrNameLst>
                                          </p:cBhvr>
                                          <p:tavLst>
                                            <p:tav tm="0">
                                              <p:val>
                                                <p:strVal val="0-#ppt_w/2"/>
                                              </p:val>
                                            </p:tav>
                                            <p:tav tm="100000">
                                              <p:val>
                                                <p:strVal val="#ppt_x"/>
                                              </p:val>
                                            </p:tav>
                                          </p:tavLst>
                                        </p:anim>
                                        <p:anim calcmode="lin" valueType="num">
                                          <p:cBhvr additive="base">
                                            <p:cTn id="33" dur="10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27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par>
                              <p:cTn id="38" fill="hold">
                                <p:stCondLst>
                                  <p:cond delay="3200"/>
                                </p:stCondLst>
                                <p:childTnLst>
                                  <p:par>
                                    <p:cTn id="39" presetID="2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3700"/>
                                </p:stCondLst>
                                <p:childTnLst>
                                  <p:par>
                                    <p:cTn id="43" presetID="22" presetClass="entr" presetSubtype="1"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四、添加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10" name="矩形 40"/>
          <p:cNvSpPr>
            <a:spLocks noChangeArrowheads="1"/>
          </p:cNvSpPr>
          <p:nvPr/>
        </p:nvSpPr>
        <p:spPr bwMode="auto">
          <a:xfrm>
            <a:off x="4678363" y="1466912"/>
            <a:ext cx="1677987" cy="16287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 name="矩形 41"/>
          <p:cNvSpPr>
            <a:spLocks noChangeArrowheads="1"/>
          </p:cNvSpPr>
          <p:nvPr/>
        </p:nvSpPr>
        <p:spPr bwMode="auto">
          <a:xfrm>
            <a:off x="1065213" y="3159187"/>
            <a:ext cx="1677987" cy="16287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42"/>
          <p:cNvSpPr>
            <a:spLocks noChangeArrowheads="1"/>
          </p:cNvSpPr>
          <p:nvPr/>
        </p:nvSpPr>
        <p:spPr bwMode="auto">
          <a:xfrm>
            <a:off x="4678363" y="4851462"/>
            <a:ext cx="1677987" cy="16287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43"/>
          <p:cNvSpPr>
            <a:spLocks noChangeArrowheads="1"/>
          </p:cNvSpPr>
          <p:nvPr/>
        </p:nvSpPr>
        <p:spPr bwMode="auto">
          <a:xfrm>
            <a:off x="6437313" y="1466912"/>
            <a:ext cx="4672012" cy="50133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1" name="组合 30"/>
          <p:cNvGrpSpPr/>
          <p:nvPr/>
        </p:nvGrpSpPr>
        <p:grpSpPr>
          <a:xfrm>
            <a:off x="1065213" y="1466912"/>
            <a:ext cx="3532187" cy="1628775"/>
            <a:chOff x="1065213" y="1466912"/>
            <a:chExt cx="3532187" cy="1628775"/>
          </a:xfrm>
        </p:grpSpPr>
        <p:sp>
          <p:nvSpPr>
            <p:cNvPr id="7" name="矩形 37"/>
            <p:cNvSpPr>
              <a:spLocks noChangeArrowheads="1"/>
            </p:cNvSpPr>
            <p:nvPr/>
          </p:nvSpPr>
          <p:spPr bwMode="auto">
            <a:xfrm>
              <a:off x="1065213" y="1466912"/>
              <a:ext cx="3532187" cy="1628775"/>
            </a:xfrm>
            <a:prstGeom prst="rect">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 name="组合 19"/>
            <p:cNvGrpSpPr/>
            <p:nvPr/>
          </p:nvGrpSpPr>
          <p:grpSpPr>
            <a:xfrm>
              <a:off x="1549855" y="1804070"/>
              <a:ext cx="2548616" cy="847956"/>
              <a:chOff x="8118249" y="1639209"/>
              <a:chExt cx="2548616" cy="847956"/>
            </a:xfrm>
          </p:grpSpPr>
          <p:sp>
            <p:nvSpPr>
              <p:cNvPr id="21" name="Text Placeholder 5"/>
              <p:cNvSpPr txBox="1">
                <a:spLocks/>
              </p:cNvSpPr>
              <p:nvPr/>
            </p:nvSpPr>
            <p:spPr>
              <a:xfrm>
                <a:off x="8118249" y="16392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smtClean="0">
                    <a:solidFill>
                      <a:schemeClr val="bg1"/>
                    </a:solidFill>
                    <a:latin typeface="方正粗谭黑简体" panose="02000000000000000000" pitchFamily="2" charset="-122"/>
                    <a:ea typeface="方正粗谭黑简体" panose="02000000000000000000" pitchFamily="2" charset="-122"/>
                  </a:rPr>
                  <a:t>添加</a:t>
                </a:r>
                <a:r>
                  <a:rPr lang="zh-CN" altLang="en-US" dirty="0">
                    <a:solidFill>
                      <a:schemeClr val="bg1"/>
                    </a:solidFill>
                    <a:latin typeface="方正粗谭黑简体" panose="02000000000000000000" pitchFamily="2" charset="-122"/>
                    <a:ea typeface="方正粗谭黑简体" panose="02000000000000000000" pitchFamily="2" charset="-122"/>
                  </a:rPr>
                  <a:t>标题</a:t>
                </a:r>
              </a:p>
            </p:txBody>
          </p:sp>
          <p:sp>
            <p:nvSpPr>
              <p:cNvPr id="22" name="Text Placeholder 6"/>
              <p:cNvSpPr txBox="1">
                <a:spLocks/>
              </p:cNvSpPr>
              <p:nvPr/>
            </p:nvSpPr>
            <p:spPr>
              <a:xfrm>
                <a:off x="8118249" y="202226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grpSp>
        <p:nvGrpSpPr>
          <p:cNvPr id="30" name="组合 29"/>
          <p:cNvGrpSpPr/>
          <p:nvPr/>
        </p:nvGrpSpPr>
        <p:grpSpPr>
          <a:xfrm>
            <a:off x="2824163" y="3159187"/>
            <a:ext cx="3532187" cy="1628775"/>
            <a:chOff x="2824163" y="3159187"/>
            <a:chExt cx="3532187" cy="1628775"/>
          </a:xfrm>
        </p:grpSpPr>
        <p:sp>
          <p:nvSpPr>
            <p:cNvPr id="8" name="矩形 38"/>
            <p:cNvSpPr>
              <a:spLocks noChangeArrowheads="1"/>
            </p:cNvSpPr>
            <p:nvPr/>
          </p:nvSpPr>
          <p:spPr bwMode="auto">
            <a:xfrm>
              <a:off x="2824163" y="3159187"/>
              <a:ext cx="3532187" cy="1628775"/>
            </a:xfrm>
            <a:prstGeom prst="rect">
              <a:avLst/>
            </a:prstGeom>
            <a:solidFill>
              <a:srgbClr val="253566"/>
            </a:solidFill>
            <a:ln>
              <a:noFill/>
            </a:ln>
            <a:effectLst>
              <a:outerShdw blurRad="63500" algn="ctr" rotWithShape="0">
                <a:prstClr val="black">
                  <a:alpha val="40000"/>
                </a:prstClr>
              </a:outerShdw>
            </a:effectLs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3" name="组合 22"/>
            <p:cNvGrpSpPr/>
            <p:nvPr/>
          </p:nvGrpSpPr>
          <p:grpSpPr>
            <a:xfrm>
              <a:off x="3308805" y="3432845"/>
              <a:ext cx="2548616" cy="847956"/>
              <a:chOff x="8118249" y="1639209"/>
              <a:chExt cx="2548616" cy="847956"/>
            </a:xfrm>
          </p:grpSpPr>
          <p:sp>
            <p:nvSpPr>
              <p:cNvPr id="24" name="Text Placeholder 5"/>
              <p:cNvSpPr txBox="1">
                <a:spLocks/>
              </p:cNvSpPr>
              <p:nvPr/>
            </p:nvSpPr>
            <p:spPr>
              <a:xfrm>
                <a:off x="8118249" y="16392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smtClean="0">
                    <a:solidFill>
                      <a:schemeClr val="bg1"/>
                    </a:solidFill>
                    <a:latin typeface="方正粗谭黑简体" panose="02000000000000000000" pitchFamily="2" charset="-122"/>
                    <a:ea typeface="方正粗谭黑简体" panose="02000000000000000000" pitchFamily="2" charset="-122"/>
                  </a:rPr>
                  <a:t>添加</a:t>
                </a:r>
                <a:r>
                  <a:rPr lang="zh-CN" altLang="en-US" dirty="0">
                    <a:solidFill>
                      <a:schemeClr val="bg1"/>
                    </a:solidFill>
                    <a:latin typeface="方正粗谭黑简体" panose="02000000000000000000" pitchFamily="2" charset="-122"/>
                    <a:ea typeface="方正粗谭黑简体" panose="02000000000000000000" pitchFamily="2" charset="-122"/>
                  </a:rPr>
                  <a:t>标题</a:t>
                </a:r>
              </a:p>
            </p:txBody>
          </p:sp>
          <p:sp>
            <p:nvSpPr>
              <p:cNvPr id="25" name="Text Placeholder 6"/>
              <p:cNvSpPr txBox="1">
                <a:spLocks/>
              </p:cNvSpPr>
              <p:nvPr/>
            </p:nvSpPr>
            <p:spPr>
              <a:xfrm>
                <a:off x="8118249" y="202226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grpSp>
        <p:nvGrpSpPr>
          <p:cNvPr id="29" name="组合 28"/>
          <p:cNvGrpSpPr/>
          <p:nvPr/>
        </p:nvGrpSpPr>
        <p:grpSpPr>
          <a:xfrm>
            <a:off x="1065213" y="4851462"/>
            <a:ext cx="3532187" cy="1628775"/>
            <a:chOff x="1065213" y="4851462"/>
            <a:chExt cx="3532187" cy="1628775"/>
          </a:xfrm>
        </p:grpSpPr>
        <p:sp>
          <p:nvSpPr>
            <p:cNvPr id="9" name="矩形 39"/>
            <p:cNvSpPr>
              <a:spLocks noChangeArrowheads="1"/>
            </p:cNvSpPr>
            <p:nvPr/>
          </p:nvSpPr>
          <p:spPr bwMode="auto">
            <a:xfrm>
              <a:off x="1065213" y="4851462"/>
              <a:ext cx="3532187" cy="1628775"/>
            </a:xfrm>
            <a:prstGeom prst="rect">
              <a:avLst/>
            </a:prstGeom>
            <a:solidFill>
              <a:srgbClr val="253566"/>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6" name="组合 25"/>
            <p:cNvGrpSpPr/>
            <p:nvPr/>
          </p:nvGrpSpPr>
          <p:grpSpPr>
            <a:xfrm>
              <a:off x="1626971" y="5177062"/>
              <a:ext cx="2548616" cy="847956"/>
              <a:chOff x="8118249" y="1639209"/>
              <a:chExt cx="2548616" cy="847956"/>
            </a:xfrm>
          </p:grpSpPr>
          <p:sp>
            <p:nvSpPr>
              <p:cNvPr id="27" name="Text Placeholder 5"/>
              <p:cNvSpPr txBox="1">
                <a:spLocks/>
              </p:cNvSpPr>
              <p:nvPr/>
            </p:nvSpPr>
            <p:spPr>
              <a:xfrm>
                <a:off x="8118249" y="16392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smtClean="0">
                    <a:solidFill>
                      <a:schemeClr val="bg1"/>
                    </a:solidFill>
                    <a:latin typeface="方正粗谭黑简体" panose="02000000000000000000" pitchFamily="2" charset="-122"/>
                    <a:ea typeface="方正粗谭黑简体" panose="02000000000000000000" pitchFamily="2" charset="-122"/>
                  </a:rPr>
                  <a:t>添加</a:t>
                </a:r>
                <a:r>
                  <a:rPr lang="zh-CN" altLang="en-US" dirty="0">
                    <a:solidFill>
                      <a:schemeClr val="bg1"/>
                    </a:solidFill>
                    <a:latin typeface="方正粗谭黑简体" panose="02000000000000000000" pitchFamily="2" charset="-122"/>
                    <a:ea typeface="方正粗谭黑简体" panose="02000000000000000000" pitchFamily="2" charset="-122"/>
                  </a:rPr>
                  <a:t>标题</a:t>
                </a:r>
              </a:p>
            </p:txBody>
          </p:sp>
          <p:sp>
            <p:nvSpPr>
              <p:cNvPr id="28" name="Text Placeholder 6"/>
              <p:cNvSpPr txBox="1">
                <a:spLocks/>
              </p:cNvSpPr>
              <p:nvPr/>
            </p:nvSpPr>
            <p:spPr>
              <a:xfrm>
                <a:off x="8118249" y="202226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spTree>
    <p:extLst>
      <p:ext uri="{BB962C8B-B14F-4D97-AF65-F5344CB8AC3E}">
        <p14:creationId xmlns:p14="http://schemas.microsoft.com/office/powerpoint/2010/main" val="3840365143"/>
      </p:ext>
    </p:extLst>
  </p:cSld>
  <p:clrMapOvr>
    <a:masterClrMapping/>
  </p:clrMapOvr>
  <mc:AlternateContent xmlns:mc="http://schemas.openxmlformats.org/markup-compatibility/2006" xmlns:p14="http://schemas.microsoft.com/office/powerpoint/2010/main">
    <mc:Choice Requires="p14">
      <p:transition spd="slow" p14:dur="1500" advClick="0" advTm="4096">
        <p:random/>
      </p:transition>
    </mc:Choice>
    <mc:Fallback xmlns="">
      <p:transition spd="slow" advClick="0" advTm="4096">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9" fill="hold" nodeType="afterEffect" p14:presetBounceEnd="40000">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14:bounceEnd="40000">
                                          <p:cBhvr additive="base">
                                            <p:cTn id="24" dur="1000" fill="hold"/>
                                            <p:tgtEl>
                                              <p:spTgt spid="31"/>
                                            </p:tgtEl>
                                            <p:attrNameLst>
                                              <p:attrName>ppt_x</p:attrName>
                                            </p:attrNameLst>
                                          </p:cBhvr>
                                          <p:tavLst>
                                            <p:tav tm="0">
                                              <p:val>
                                                <p:strVal val="0-#ppt_w/2"/>
                                              </p:val>
                                            </p:tav>
                                            <p:tav tm="100000">
                                              <p:val>
                                                <p:strVal val="#ppt_x"/>
                                              </p:val>
                                            </p:tav>
                                          </p:tavLst>
                                        </p:anim>
                                        <p:anim calcmode="lin" valueType="num" p14:bounceEnd="40000">
                                          <p:cBhvr additive="base">
                                            <p:cTn id="25" dur="1000" fill="hold"/>
                                            <p:tgtEl>
                                              <p:spTgt spid="31"/>
                                            </p:tgtEl>
                                            <p:attrNameLst>
                                              <p:attrName>ppt_y</p:attrName>
                                            </p:attrNameLst>
                                          </p:cBhvr>
                                          <p:tavLst>
                                            <p:tav tm="0">
                                              <p:val>
                                                <p:strVal val="0-#ppt_h/2"/>
                                              </p:val>
                                            </p:tav>
                                            <p:tav tm="100000">
                                              <p:val>
                                                <p:strVal val="#ppt_y"/>
                                              </p:val>
                                            </p:tav>
                                          </p:tavLst>
                                        </p:anim>
                                      </p:childTnLst>
                                    </p:cTn>
                                  </p:par>
                                  <p:par>
                                    <p:cTn id="26" presetID="2" presetClass="entr" presetSubtype="8" fill="hold" grpId="0" nodeType="withEffect" p14:presetBounceEnd="40000">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14:bounceEnd="40000">
                                          <p:cBhvr additive="base">
                                            <p:cTn id="28" dur="1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9" dur="10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12" fill="hold" nodeType="withEffect" p14:presetBounceEnd="40000">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14:bounceEnd="40000">
                                          <p:cBhvr additive="base">
                                            <p:cTn id="32"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33" dur="1000" fill="hold"/>
                                            <p:tgtEl>
                                              <p:spTgt spid="30"/>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14:presetBounceEnd="40000">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14:bounceEnd="40000">
                                          <p:cBhvr additive="base">
                                            <p:cTn id="36" dur="10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37" dur="1000" fill="hold"/>
                                            <p:tgtEl>
                                              <p:spTgt spid="29"/>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14:presetBounceEnd="40000">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14:bounceEnd="40000">
                                          <p:cBhvr additive="base">
                                            <p:cTn id="40" dur="10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1" dur="1000" fill="hold"/>
                                            <p:tgtEl>
                                              <p:spTgt spid="10"/>
                                            </p:tgtEl>
                                            <p:attrNameLst>
                                              <p:attrName>ppt_y</p:attrName>
                                            </p:attrNameLst>
                                          </p:cBhvr>
                                          <p:tavLst>
                                            <p:tav tm="0">
                                              <p:val>
                                                <p:strVal val="0-#ppt_h/2"/>
                                              </p:val>
                                            </p:tav>
                                            <p:tav tm="100000">
                                              <p:val>
                                                <p:strVal val="#ppt_y"/>
                                              </p:val>
                                            </p:tav>
                                          </p:tavLst>
                                        </p:anim>
                                      </p:childTnLst>
                                    </p:cTn>
                                  </p:par>
                                  <p:par>
                                    <p:cTn id="42" presetID="2" presetClass="entr" presetSubtype="6" fill="hold" grpId="0" nodeType="withEffect" p14:presetBounceEnd="40000">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14:bounceEnd="40000">
                                          <p:cBhvr additive="base">
                                            <p:cTn id="44" dur="10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45" dur="10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2" fill="hold" grpId="0" nodeType="withEffect" p14:presetBounceEnd="40000">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14:bounceEnd="40000">
                                          <p:cBhvr additive="base">
                                            <p:cTn id="48" dur="100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9"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0-#ppt_h/2"/>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1000" fill="hold"/>
                                            <p:tgtEl>
                                              <p:spTgt spid="11"/>
                                            </p:tgtEl>
                                            <p:attrNameLst>
                                              <p:attrName>ppt_x</p:attrName>
                                            </p:attrNameLst>
                                          </p:cBhvr>
                                          <p:tavLst>
                                            <p:tav tm="0">
                                              <p:val>
                                                <p:strVal val="0-#ppt_w/2"/>
                                              </p:val>
                                            </p:tav>
                                            <p:tav tm="100000">
                                              <p:val>
                                                <p:strVal val="#ppt_x"/>
                                              </p:val>
                                            </p:tav>
                                          </p:tavLst>
                                        </p:anim>
                                        <p:anim calcmode="lin" valueType="num">
                                          <p:cBhvr additive="base">
                                            <p:cTn id="29" dur="10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12"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000" fill="hold"/>
                                            <p:tgtEl>
                                              <p:spTgt spid="30"/>
                                            </p:tgtEl>
                                            <p:attrNameLst>
                                              <p:attrName>ppt_x</p:attrName>
                                            </p:attrNameLst>
                                          </p:cBhvr>
                                          <p:tavLst>
                                            <p:tav tm="0">
                                              <p:val>
                                                <p:strVal val="0-#ppt_w/2"/>
                                              </p:val>
                                            </p:tav>
                                            <p:tav tm="100000">
                                              <p:val>
                                                <p:strVal val="#ppt_x"/>
                                              </p:val>
                                            </p:tav>
                                          </p:tavLst>
                                        </p:anim>
                                        <p:anim calcmode="lin" valueType="num">
                                          <p:cBhvr additive="base">
                                            <p:cTn id="33" dur="1000" fill="hold"/>
                                            <p:tgtEl>
                                              <p:spTgt spid="30"/>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1000" fill="hold"/>
                                            <p:tgtEl>
                                              <p:spTgt spid="29"/>
                                            </p:tgtEl>
                                            <p:attrNameLst>
                                              <p:attrName>ppt_x</p:attrName>
                                            </p:attrNameLst>
                                          </p:cBhvr>
                                          <p:tavLst>
                                            <p:tav tm="0">
                                              <p:val>
                                                <p:strVal val="0-#ppt_w/2"/>
                                              </p:val>
                                            </p:tav>
                                            <p:tav tm="100000">
                                              <p:val>
                                                <p:strVal val="#ppt_x"/>
                                              </p:val>
                                            </p:tav>
                                          </p:tavLst>
                                        </p:anim>
                                        <p:anim calcmode="lin" valueType="num">
                                          <p:cBhvr additive="base">
                                            <p:cTn id="37" dur="1000" fill="hold"/>
                                            <p:tgtEl>
                                              <p:spTgt spid="29"/>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1000" fill="hold"/>
                                            <p:tgtEl>
                                              <p:spTgt spid="10"/>
                                            </p:tgtEl>
                                            <p:attrNameLst>
                                              <p:attrName>ppt_x</p:attrName>
                                            </p:attrNameLst>
                                          </p:cBhvr>
                                          <p:tavLst>
                                            <p:tav tm="0">
                                              <p:val>
                                                <p:strVal val="1+#ppt_w/2"/>
                                              </p:val>
                                            </p:tav>
                                            <p:tav tm="100000">
                                              <p:val>
                                                <p:strVal val="#ppt_x"/>
                                              </p:val>
                                            </p:tav>
                                          </p:tavLst>
                                        </p:anim>
                                        <p:anim calcmode="lin" valueType="num">
                                          <p:cBhvr additive="base">
                                            <p:cTn id="41" dur="1000" fill="hold"/>
                                            <p:tgtEl>
                                              <p:spTgt spid="10"/>
                                            </p:tgtEl>
                                            <p:attrNameLst>
                                              <p:attrName>ppt_y</p:attrName>
                                            </p:attrNameLst>
                                          </p:cBhvr>
                                          <p:tavLst>
                                            <p:tav tm="0">
                                              <p:val>
                                                <p:strVal val="0-#ppt_h/2"/>
                                              </p:val>
                                            </p:tav>
                                            <p:tav tm="100000">
                                              <p:val>
                                                <p:strVal val="#ppt_y"/>
                                              </p:val>
                                            </p:tav>
                                          </p:tavLst>
                                        </p:anim>
                                      </p:childTnLst>
                                    </p:cTn>
                                  </p:par>
                                  <p:par>
                                    <p:cTn id="42" presetID="2" presetClass="entr" presetSubtype="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1000" fill="hold"/>
                                            <p:tgtEl>
                                              <p:spTgt spid="12"/>
                                            </p:tgtEl>
                                            <p:attrNameLst>
                                              <p:attrName>ppt_x</p:attrName>
                                            </p:attrNameLst>
                                          </p:cBhvr>
                                          <p:tavLst>
                                            <p:tav tm="0">
                                              <p:val>
                                                <p:strVal val="1+#ppt_w/2"/>
                                              </p:val>
                                            </p:tav>
                                            <p:tav tm="100000">
                                              <p:val>
                                                <p:strVal val="#ppt_x"/>
                                              </p:val>
                                            </p:tav>
                                          </p:tavLst>
                                        </p:anim>
                                        <p:anim calcmode="lin" valueType="num">
                                          <p:cBhvr additive="base">
                                            <p:cTn id="45" dur="10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000" fill="hold"/>
                                            <p:tgtEl>
                                              <p:spTgt spid="13"/>
                                            </p:tgtEl>
                                            <p:attrNameLst>
                                              <p:attrName>ppt_x</p:attrName>
                                            </p:attrNameLst>
                                          </p:cBhvr>
                                          <p:tavLst>
                                            <p:tav tm="0">
                                              <p:val>
                                                <p:strVal val="1+#ppt_w/2"/>
                                              </p:val>
                                            </p:tav>
                                            <p:tav tm="100000">
                                              <p:val>
                                                <p:strVal val="#ppt_x"/>
                                              </p:val>
                                            </p:tav>
                                          </p:tavLst>
                                        </p:anim>
                                        <p:anim calcmode="lin" valueType="num">
                                          <p:cBhvr additive="base">
                                            <p:cTn id="49"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0" grpId="0" animBg="1"/>
          <p:bldP spid="11" grpId="0" animBg="1"/>
          <p:bldP spid="12" grpId="0" animBg="1"/>
          <p:bldP spid="13"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089" y="613"/>
            <a:ext cx="5409235" cy="6857387"/>
          </a:xfrm>
          <a:custGeom>
            <a:avLst/>
            <a:gdLst>
              <a:gd name="connsiteX0" fmla="*/ 0 w 5409235"/>
              <a:gd name="connsiteY0" fmla="*/ 0 h 6857387"/>
              <a:gd name="connsiteX1" fmla="*/ 5409235 w 5409235"/>
              <a:gd name="connsiteY1" fmla="*/ 0 h 6857387"/>
              <a:gd name="connsiteX2" fmla="*/ 3344081 w 5409235"/>
              <a:gd name="connsiteY2" fmla="*/ 6857387 h 6857387"/>
              <a:gd name="connsiteX3" fmla="*/ 0 w 5409235"/>
              <a:gd name="connsiteY3" fmla="*/ 6857387 h 6857387"/>
            </a:gdLst>
            <a:ahLst/>
            <a:cxnLst>
              <a:cxn ang="0">
                <a:pos x="connsiteX0" y="connsiteY0"/>
              </a:cxn>
              <a:cxn ang="0">
                <a:pos x="connsiteX1" y="connsiteY1"/>
              </a:cxn>
              <a:cxn ang="0">
                <a:pos x="connsiteX2" y="connsiteY2"/>
              </a:cxn>
              <a:cxn ang="0">
                <a:pos x="connsiteX3" y="connsiteY3"/>
              </a:cxn>
            </a:cxnLst>
            <a:rect l="l" t="t" r="r" b="b"/>
            <a:pathLst>
              <a:path w="5409235" h="6857387">
                <a:moveTo>
                  <a:pt x="0" y="0"/>
                </a:moveTo>
                <a:lnTo>
                  <a:pt x="5409235" y="0"/>
                </a:lnTo>
                <a:lnTo>
                  <a:pt x="3344081" y="6857387"/>
                </a:lnTo>
                <a:lnTo>
                  <a:pt x="0" y="6857387"/>
                </a:lnTo>
                <a:close/>
              </a:path>
            </a:pathLst>
          </a:custGeom>
          <a:blipFill dpi="0" rotWithShape="1">
            <a:blip r:embed="rId3"/>
            <a:srcRect/>
            <a:stretch>
              <a:fillRect l="-115943" t="-9468" r="-13957" b="-11432"/>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7"/>
          </a:p>
        </p:txBody>
      </p:sp>
      <p:cxnSp>
        <p:nvCxnSpPr>
          <p:cNvPr id="3" name="直接连接符 2"/>
          <p:cNvCxnSpPr/>
          <p:nvPr/>
        </p:nvCxnSpPr>
        <p:spPr>
          <a:xfrm flipV="1">
            <a:off x="4084679" y="152984"/>
            <a:ext cx="1478017" cy="4833671"/>
          </a:xfrm>
          <a:prstGeom prst="line">
            <a:avLst/>
          </a:prstGeom>
          <a:ln w="25400">
            <a:solidFill>
              <a:srgbClr val="25356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120922" y="2011934"/>
            <a:ext cx="1481826" cy="4633246"/>
          </a:xfrm>
          <a:prstGeom prst="line">
            <a:avLst/>
          </a:prstGeom>
          <a:ln w="25400">
            <a:solidFill>
              <a:srgbClr val="ECB92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04031" y="3429000"/>
            <a:ext cx="2389883" cy="923330"/>
          </a:xfrm>
          <a:prstGeom prst="rect">
            <a:avLst/>
          </a:prstGeom>
          <a:noFill/>
        </p:spPr>
        <p:txBody>
          <a:bodyPr wrap="square" rtlCol="0">
            <a:spAutoFit/>
          </a:bodyPr>
          <a:lstStyle/>
          <a:p>
            <a:pPr algn="ctr"/>
            <a:r>
              <a:rPr lang="en-US" altLang="zh-CN" sz="5400" b="1" dirty="0" smtClean="0">
                <a:solidFill>
                  <a:srgbClr val="253566"/>
                </a:solidFill>
                <a:latin typeface="Agency FB" panose="020B0503020202020204" pitchFamily="34" charset="0"/>
                <a:ea typeface="微软雅黑" panose="020B0503020204020204" pitchFamily="34" charset="-122"/>
              </a:rPr>
              <a:t>PART </a:t>
            </a:r>
            <a:r>
              <a:rPr lang="en-US" altLang="zh-CN" sz="5400" b="1" dirty="0">
                <a:solidFill>
                  <a:srgbClr val="253566"/>
                </a:solidFill>
                <a:latin typeface="Agency FB" panose="020B0503020202020204" pitchFamily="34" charset="0"/>
                <a:ea typeface="微软雅黑" panose="020B0503020204020204" pitchFamily="34" charset="-122"/>
              </a:rPr>
              <a:t>5</a:t>
            </a:r>
            <a:endParaRPr lang="zh-CN" altLang="en-US" sz="5400" b="1" dirty="0" smtClean="0">
              <a:solidFill>
                <a:srgbClr val="253566"/>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7322024" y="1394614"/>
            <a:ext cx="1953895" cy="1953890"/>
            <a:chOff x="2021806" y="2901837"/>
            <a:chExt cx="938734" cy="938732"/>
          </a:xfrm>
        </p:grpSpPr>
        <p:sp>
          <p:nvSpPr>
            <p:cNvPr id="11" name="椭圆 10"/>
            <p:cNvSpPr/>
            <p:nvPr/>
          </p:nvSpPr>
          <p:spPr>
            <a:xfrm>
              <a:off x="2021806" y="2901837"/>
              <a:ext cx="938734" cy="93873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3" name="矩形 12"/>
          <p:cNvSpPr/>
          <p:nvPr/>
        </p:nvSpPr>
        <p:spPr>
          <a:xfrm>
            <a:off x="6129147" y="4432826"/>
            <a:ext cx="4339650" cy="830997"/>
          </a:xfrm>
          <a:prstGeom prst="rect">
            <a:avLst/>
          </a:prstGeom>
          <a:noFill/>
        </p:spPr>
        <p:txBody>
          <a:bodyPr wrap="none" rtlCol="0">
            <a:spAutoFit/>
          </a:bodyPr>
          <a:lstStyle/>
          <a:p>
            <a:pPr algn="ctr"/>
            <a:r>
              <a:rPr lang="zh-CN" altLang="en-US" sz="4800" spc="600" dirty="0">
                <a:solidFill>
                  <a:srgbClr val="253566"/>
                </a:solidFill>
                <a:latin typeface="方正粗谭黑简体" panose="02000000000000000000" pitchFamily="2" charset="-122"/>
                <a:ea typeface="方正粗谭黑简体" panose="02000000000000000000" pitchFamily="2" charset="-122"/>
              </a:rPr>
              <a:t>此处</a:t>
            </a:r>
            <a:r>
              <a:rPr lang="zh-CN" altLang="en-US" sz="4800" spc="600" dirty="0" smtClean="0">
                <a:solidFill>
                  <a:srgbClr val="253566"/>
                </a:solidFill>
                <a:latin typeface="方正粗谭黑简体" panose="02000000000000000000" pitchFamily="2" charset="-122"/>
                <a:ea typeface="方正粗谭黑简体" panose="02000000000000000000" pitchFamily="2" charset="-122"/>
              </a:rPr>
              <a:t>添加标题</a:t>
            </a:r>
            <a:endParaRPr lang="zh-CN" altLang="en-US" sz="4800" spc="600" dirty="0">
              <a:solidFill>
                <a:srgbClr val="253566"/>
              </a:solidFill>
              <a:latin typeface="方正粗谭黑简体" panose="02000000000000000000" pitchFamily="2" charset="-122"/>
              <a:ea typeface="方正粗谭黑简体" panose="02000000000000000000" pitchFamily="2" charset="-122"/>
            </a:endParaRPr>
          </a:p>
        </p:txBody>
      </p:sp>
      <p:sp>
        <p:nvSpPr>
          <p:cNvPr id="14" name="矩形 13"/>
          <p:cNvSpPr/>
          <p:nvPr/>
        </p:nvSpPr>
        <p:spPr>
          <a:xfrm>
            <a:off x="5530876" y="5263823"/>
            <a:ext cx="5536192" cy="701731"/>
          </a:xfrm>
          <a:prstGeom prst="rect">
            <a:avLst/>
          </a:prstGeom>
        </p:spPr>
        <p:txBody>
          <a:bodyPr wrap="square">
            <a:spAutoFit/>
          </a:bodyPr>
          <a:lstStyle/>
          <a:p>
            <a:pPr algn="ctr">
              <a:lnSpc>
                <a:spcPct val="11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589380738"/>
      </p:ext>
    </p:extLst>
  </p:cSld>
  <p:clrMapOvr>
    <a:masterClrMapping/>
  </p:clrMapOvr>
  <mc:AlternateContent xmlns:mc="http://schemas.openxmlformats.org/markup-compatibility/2006" xmlns:p14="http://schemas.microsoft.com/office/powerpoint/2010/main">
    <mc:Choice Requires="p14">
      <p:transition spd="slow" p14:dur="1500" advClick="0" advTm="5486">
        <p:random/>
      </p:transition>
    </mc:Choice>
    <mc:Fallback xmlns="">
      <p:transition spd="slow" advClick="0" advTm="5486">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五、添加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pic>
        <p:nvPicPr>
          <p:cNvPr id="32" name="图片 31"/>
          <p:cNvPicPr>
            <a:picLocks noChangeAspect="1"/>
          </p:cNvPicPr>
          <p:nvPr/>
        </p:nvPicPr>
        <p:blipFill rotWithShape="1">
          <a:blip r:embed="rId3">
            <a:extLst>
              <a:ext uri="{BEBA8EAE-BF5A-486C-A8C5-ECC9F3942E4B}">
                <a14:imgProps xmlns:a14="http://schemas.microsoft.com/office/drawing/2010/main">
                  <a14:imgLayer r:embed="rId4">
                    <a14:imgEffect>
                      <a14:backgroundRemoval t="5751" b="100000" l="9938" r="89959">
                        <a14:foregroundMark x1="59731" y1="14564" x2="53727" y2="75696"/>
                        <a14:foregroundMark x1="68634" y1="18182" x2="71636" y2="78015"/>
                        <a14:foregroundMark x1="51967" y1="13451" x2="74638" y2="58720"/>
                        <a14:foregroundMark x1="49068" y1="13358" x2="68634" y2="13173"/>
                      </a14:backgroundRemoval>
                    </a14:imgEffect>
                  </a14:imgLayer>
                </a14:imgProps>
              </a:ext>
              <a:ext uri="{28A0092B-C50C-407E-A947-70E740481C1C}">
                <a14:useLocalDpi xmlns:a14="http://schemas.microsoft.com/office/drawing/2010/main" val="0"/>
              </a:ext>
            </a:extLst>
          </a:blip>
          <a:srcRect b="3085"/>
          <a:stretch/>
        </p:blipFill>
        <p:spPr>
          <a:xfrm>
            <a:off x="-517453" y="830382"/>
            <a:ext cx="5644446" cy="6104546"/>
          </a:xfrm>
          <a:prstGeom prst="rect">
            <a:avLst/>
          </a:prstGeom>
        </p:spPr>
      </p:pic>
      <p:sp>
        <p:nvSpPr>
          <p:cNvPr id="33" name="圆角矩形 32"/>
          <p:cNvSpPr/>
          <p:nvPr/>
        </p:nvSpPr>
        <p:spPr>
          <a:xfrm>
            <a:off x="6097433" y="1782033"/>
            <a:ext cx="1822083" cy="495405"/>
          </a:xfrm>
          <a:prstGeom prst="roundRect">
            <a:avLst>
              <a:gd name="adj" fmla="val 13753"/>
            </a:avLst>
          </a:prstGeom>
          <a:solidFill>
            <a:srgbClr val="253566">
              <a:alpha val="90000"/>
            </a:srgbClr>
          </a:solidFill>
          <a:ln w="15875">
            <a:solidFill>
              <a:schemeClr val="bg1"/>
            </a:solidFill>
          </a:ln>
          <a:effectLst>
            <a:outerShdw blurRad="317500" dist="1778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圆角矩形 33"/>
          <p:cNvSpPr/>
          <p:nvPr/>
        </p:nvSpPr>
        <p:spPr>
          <a:xfrm>
            <a:off x="6097433" y="2925033"/>
            <a:ext cx="1822083" cy="495405"/>
          </a:xfrm>
          <a:prstGeom prst="roundRect">
            <a:avLst>
              <a:gd name="adj" fmla="val 13753"/>
            </a:avLst>
          </a:prstGeom>
          <a:solidFill>
            <a:srgbClr val="253566">
              <a:alpha val="90000"/>
            </a:srgbClr>
          </a:solidFill>
          <a:ln w="15875">
            <a:solidFill>
              <a:schemeClr val="bg1"/>
            </a:solidFill>
          </a:ln>
          <a:effectLst>
            <a:outerShdw blurRad="317500" dist="1778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圆角矩形 34"/>
          <p:cNvSpPr/>
          <p:nvPr/>
        </p:nvSpPr>
        <p:spPr>
          <a:xfrm>
            <a:off x="6097433" y="4068033"/>
            <a:ext cx="1822083" cy="495405"/>
          </a:xfrm>
          <a:prstGeom prst="roundRect">
            <a:avLst>
              <a:gd name="adj" fmla="val 13753"/>
            </a:avLst>
          </a:prstGeom>
          <a:solidFill>
            <a:srgbClr val="253566">
              <a:alpha val="90000"/>
            </a:srgbClr>
          </a:solidFill>
          <a:ln w="15875">
            <a:solidFill>
              <a:schemeClr val="bg1"/>
            </a:solidFill>
          </a:ln>
          <a:effectLst>
            <a:outerShdw blurRad="317500" dist="1778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圆角矩形 35"/>
          <p:cNvSpPr/>
          <p:nvPr/>
        </p:nvSpPr>
        <p:spPr>
          <a:xfrm>
            <a:off x="6097433" y="5211033"/>
            <a:ext cx="1822083" cy="495405"/>
          </a:xfrm>
          <a:prstGeom prst="roundRect">
            <a:avLst>
              <a:gd name="adj" fmla="val 13753"/>
            </a:avLst>
          </a:prstGeom>
          <a:solidFill>
            <a:srgbClr val="253566">
              <a:alpha val="90000"/>
            </a:srgbClr>
          </a:solidFill>
          <a:ln w="15875">
            <a:solidFill>
              <a:schemeClr val="bg1"/>
            </a:solidFill>
          </a:ln>
          <a:effectLst>
            <a:outerShdw blurRad="317500" dist="1778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37" name="直接连接符 36"/>
          <p:cNvCxnSpPr/>
          <p:nvPr/>
        </p:nvCxnSpPr>
        <p:spPr>
          <a:xfrm>
            <a:off x="4571639" y="2031331"/>
            <a:ext cx="1219200" cy="0"/>
          </a:xfrm>
          <a:prstGeom prst="line">
            <a:avLst/>
          </a:prstGeom>
          <a:ln w="9525">
            <a:solidFill>
              <a:srgbClr val="253566"/>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571639" y="3172735"/>
            <a:ext cx="1219200" cy="0"/>
          </a:xfrm>
          <a:prstGeom prst="line">
            <a:avLst/>
          </a:prstGeom>
          <a:ln w="9525">
            <a:solidFill>
              <a:srgbClr val="253566"/>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571639" y="4315735"/>
            <a:ext cx="1219200" cy="0"/>
          </a:xfrm>
          <a:prstGeom prst="line">
            <a:avLst/>
          </a:prstGeom>
          <a:ln w="9525">
            <a:solidFill>
              <a:srgbClr val="253566"/>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571639" y="5460953"/>
            <a:ext cx="1219200" cy="0"/>
          </a:xfrm>
          <a:prstGeom prst="line">
            <a:avLst/>
          </a:prstGeom>
          <a:ln w="9525">
            <a:solidFill>
              <a:srgbClr val="253566"/>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226110" y="1619683"/>
            <a:ext cx="3603033" cy="849132"/>
            <a:chOff x="8022910" y="1591106"/>
            <a:chExt cx="3603033" cy="849132"/>
          </a:xfrm>
        </p:grpSpPr>
        <p:sp>
          <p:nvSpPr>
            <p:cNvPr id="42" name="文本框 41"/>
            <p:cNvSpPr txBox="1"/>
            <p:nvPr/>
          </p:nvSpPr>
          <p:spPr bwMode="auto">
            <a:xfrm>
              <a:off x="8022910" y="1867774"/>
              <a:ext cx="3603033" cy="572464"/>
            </a:xfrm>
            <a:prstGeom prst="rect">
              <a:avLst/>
            </a:prstGeom>
            <a:noFill/>
          </p:spPr>
          <p:txBody>
            <a:bodyPr wrap="square">
              <a:spAutoFit/>
            </a:bodyPr>
            <a:lstStyle/>
            <a:p>
              <a:pP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3" name="文本框 42"/>
            <p:cNvSpPr txBox="1"/>
            <p:nvPr/>
          </p:nvSpPr>
          <p:spPr bwMode="auto">
            <a:xfrm>
              <a:off x="8022910" y="1591106"/>
              <a:ext cx="21608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44" name="组合 43"/>
          <p:cNvGrpSpPr/>
          <p:nvPr/>
        </p:nvGrpSpPr>
        <p:grpSpPr>
          <a:xfrm>
            <a:off x="8226110" y="2762683"/>
            <a:ext cx="3603033" cy="849132"/>
            <a:chOff x="8022910" y="1591106"/>
            <a:chExt cx="3603033" cy="849132"/>
          </a:xfrm>
        </p:grpSpPr>
        <p:sp>
          <p:nvSpPr>
            <p:cNvPr id="45" name="文本框 44"/>
            <p:cNvSpPr txBox="1"/>
            <p:nvPr/>
          </p:nvSpPr>
          <p:spPr bwMode="auto">
            <a:xfrm>
              <a:off x="8022910" y="1867774"/>
              <a:ext cx="3603033" cy="572464"/>
            </a:xfrm>
            <a:prstGeom prst="rect">
              <a:avLst/>
            </a:prstGeom>
            <a:noFill/>
          </p:spPr>
          <p:txBody>
            <a:bodyPr wrap="square">
              <a:spAutoFit/>
            </a:bodyPr>
            <a:lstStyle/>
            <a:p>
              <a:pP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6" name="文本框 45"/>
            <p:cNvSpPr txBox="1"/>
            <p:nvPr/>
          </p:nvSpPr>
          <p:spPr bwMode="auto">
            <a:xfrm>
              <a:off x="8022910" y="1591106"/>
              <a:ext cx="2160856" cy="369332"/>
            </a:xfrm>
            <a:prstGeom prst="rect">
              <a:avLst/>
            </a:prstGeom>
            <a:noFill/>
          </p:spPr>
          <p:txBody>
            <a:bodyPr wrap="square">
              <a:spAutoFit/>
            </a:bodyPr>
            <a:lstStyle/>
            <a:p>
              <a:pP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47" name="组合 46"/>
          <p:cNvGrpSpPr/>
          <p:nvPr/>
        </p:nvGrpSpPr>
        <p:grpSpPr>
          <a:xfrm>
            <a:off x="8226110" y="3905683"/>
            <a:ext cx="3603033" cy="849132"/>
            <a:chOff x="8022910" y="1591106"/>
            <a:chExt cx="3603033" cy="849132"/>
          </a:xfrm>
        </p:grpSpPr>
        <p:sp>
          <p:nvSpPr>
            <p:cNvPr id="48" name="文本框 47"/>
            <p:cNvSpPr txBox="1"/>
            <p:nvPr/>
          </p:nvSpPr>
          <p:spPr bwMode="auto">
            <a:xfrm>
              <a:off x="8022910" y="1867774"/>
              <a:ext cx="3603033" cy="572464"/>
            </a:xfrm>
            <a:prstGeom prst="rect">
              <a:avLst/>
            </a:prstGeom>
            <a:noFill/>
          </p:spPr>
          <p:txBody>
            <a:bodyPr wrap="square">
              <a:spAutoFit/>
            </a:bodyPr>
            <a:lstStyle/>
            <a:p>
              <a:pP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9" name="文本框 48"/>
            <p:cNvSpPr txBox="1"/>
            <p:nvPr/>
          </p:nvSpPr>
          <p:spPr bwMode="auto">
            <a:xfrm>
              <a:off x="8022910" y="1591106"/>
              <a:ext cx="2160856" cy="369332"/>
            </a:xfrm>
            <a:prstGeom prst="rect">
              <a:avLst/>
            </a:prstGeom>
            <a:noFill/>
          </p:spPr>
          <p:txBody>
            <a:bodyPr wrap="square">
              <a:spAutoFit/>
            </a:bodyPr>
            <a:lstStyle/>
            <a:p>
              <a:pP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50" name="组合 49"/>
          <p:cNvGrpSpPr/>
          <p:nvPr/>
        </p:nvGrpSpPr>
        <p:grpSpPr>
          <a:xfrm>
            <a:off x="8226110" y="5048683"/>
            <a:ext cx="3603033" cy="849132"/>
            <a:chOff x="8022910" y="1591106"/>
            <a:chExt cx="3603033" cy="849132"/>
          </a:xfrm>
        </p:grpSpPr>
        <p:sp>
          <p:nvSpPr>
            <p:cNvPr id="51" name="文本框 50"/>
            <p:cNvSpPr txBox="1"/>
            <p:nvPr/>
          </p:nvSpPr>
          <p:spPr bwMode="auto">
            <a:xfrm>
              <a:off x="8022910" y="1867774"/>
              <a:ext cx="3603033" cy="572464"/>
            </a:xfrm>
            <a:prstGeom prst="rect">
              <a:avLst/>
            </a:prstGeom>
            <a:noFill/>
          </p:spPr>
          <p:txBody>
            <a:bodyPr wrap="square">
              <a:spAutoFit/>
            </a:bodyPr>
            <a:lstStyle/>
            <a:p>
              <a:pPr>
                <a:lnSpc>
                  <a:spcPct val="13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2" name="文本框 51"/>
            <p:cNvSpPr txBox="1"/>
            <p:nvPr/>
          </p:nvSpPr>
          <p:spPr bwMode="auto">
            <a:xfrm>
              <a:off x="8022910" y="1591106"/>
              <a:ext cx="2160856" cy="369332"/>
            </a:xfrm>
            <a:prstGeom prst="rect">
              <a:avLst/>
            </a:prstGeom>
            <a:noFill/>
          </p:spPr>
          <p:txBody>
            <a:bodyPr wrap="square">
              <a:spAutoFit/>
            </a:bodyPr>
            <a:lstStyle/>
            <a:p>
              <a:pP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sp>
        <p:nvSpPr>
          <p:cNvPr id="53" name="矩形 52"/>
          <p:cNvSpPr/>
          <p:nvPr/>
        </p:nvSpPr>
        <p:spPr>
          <a:xfrm>
            <a:off x="6406386" y="1829680"/>
            <a:ext cx="1204176" cy="400110"/>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OPTION 01</a:t>
            </a:r>
            <a:endPar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4" name="矩形 53"/>
          <p:cNvSpPr/>
          <p:nvPr/>
        </p:nvSpPr>
        <p:spPr>
          <a:xfrm>
            <a:off x="6391157" y="2972680"/>
            <a:ext cx="1234633" cy="400110"/>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OPTION 02</a:t>
            </a:r>
            <a:endPar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5" name="矩形 54"/>
          <p:cNvSpPr/>
          <p:nvPr/>
        </p:nvSpPr>
        <p:spPr>
          <a:xfrm>
            <a:off x="6387150" y="4115680"/>
            <a:ext cx="1242648" cy="400110"/>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OPTION 03</a:t>
            </a:r>
            <a:endPar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6" name="矩形 55"/>
          <p:cNvSpPr/>
          <p:nvPr/>
        </p:nvSpPr>
        <p:spPr>
          <a:xfrm>
            <a:off x="6391157" y="5258680"/>
            <a:ext cx="1234633" cy="400110"/>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OPTION 04</a:t>
            </a:r>
            <a:endPar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Tree>
    <p:extLst>
      <p:ext uri="{BB962C8B-B14F-4D97-AF65-F5344CB8AC3E}">
        <p14:creationId xmlns:p14="http://schemas.microsoft.com/office/powerpoint/2010/main" val="1031685471"/>
      </p:ext>
    </p:extLst>
  </p:cSld>
  <p:clrMapOvr>
    <a:masterClrMapping/>
  </p:clrMapOvr>
  <mc:AlternateContent xmlns:mc="http://schemas.openxmlformats.org/markup-compatibility/2006" xmlns:p14="http://schemas.microsoft.com/office/powerpoint/2010/main">
    <mc:Choice Requires="p14">
      <p:transition spd="slow" p14:dur="1500" advClick="0" advTm="9180">
        <p:random/>
      </p:transition>
    </mc:Choice>
    <mc:Fallback xmlns="">
      <p:transition spd="slow" advClick="0" advTm="918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37"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700"/>
                                        <p:tgtEl>
                                          <p:spTgt spid="32"/>
                                        </p:tgtEl>
                                      </p:cBhvr>
                                    </p:animEffect>
                                    <p:anim calcmode="lin" valueType="num">
                                      <p:cBhvr>
                                        <p:cTn id="25" dur="700" fill="hold"/>
                                        <p:tgtEl>
                                          <p:spTgt spid="32"/>
                                        </p:tgtEl>
                                        <p:attrNameLst>
                                          <p:attrName>ppt_x</p:attrName>
                                        </p:attrNameLst>
                                      </p:cBhvr>
                                      <p:tavLst>
                                        <p:tav tm="0">
                                          <p:val>
                                            <p:strVal val="#ppt_x"/>
                                          </p:val>
                                        </p:tav>
                                        <p:tav tm="100000">
                                          <p:val>
                                            <p:strVal val="#ppt_x"/>
                                          </p:val>
                                        </p:tav>
                                      </p:tavLst>
                                    </p:anim>
                                    <p:anim calcmode="lin" valueType="num">
                                      <p:cBhvr>
                                        <p:cTn id="26" dur="630" decel="100000" fill="hold"/>
                                        <p:tgtEl>
                                          <p:spTgt spid="32"/>
                                        </p:tgtEl>
                                        <p:attrNameLst>
                                          <p:attrName>ppt_y</p:attrName>
                                        </p:attrNameLst>
                                      </p:cBhvr>
                                      <p:tavLst>
                                        <p:tav tm="0">
                                          <p:val>
                                            <p:strVal val="#ppt_y+1"/>
                                          </p:val>
                                        </p:tav>
                                        <p:tav tm="100000">
                                          <p:val>
                                            <p:strVal val="#ppt_y-.03"/>
                                          </p:val>
                                        </p:tav>
                                      </p:tavLst>
                                    </p:anim>
                                    <p:anim calcmode="lin" valueType="num">
                                      <p:cBhvr>
                                        <p:cTn id="27" dur="70" accel="100000" fill="hold">
                                          <p:stCondLst>
                                            <p:cond delay="630"/>
                                          </p:stCondLst>
                                        </p:cTn>
                                        <p:tgtEl>
                                          <p:spTgt spid="32"/>
                                        </p:tgtEl>
                                        <p:attrNameLst>
                                          <p:attrName>ppt_y</p:attrName>
                                        </p:attrNameLst>
                                      </p:cBhvr>
                                      <p:tavLst>
                                        <p:tav tm="0">
                                          <p:val>
                                            <p:strVal val="#ppt_y-.03"/>
                                          </p:val>
                                        </p:tav>
                                        <p:tav tm="100000">
                                          <p:val>
                                            <p:strVal val="#ppt_y"/>
                                          </p:val>
                                        </p:tav>
                                      </p:tavLst>
                                    </p:anim>
                                  </p:childTnLst>
                                </p:cTn>
                              </p:par>
                            </p:childTnLst>
                          </p:cTn>
                        </p:par>
                        <p:par>
                          <p:cTn id="28" fill="hold">
                            <p:stCondLst>
                              <p:cond delay="2400"/>
                            </p:stCondLst>
                            <p:childTnLst>
                              <p:par>
                                <p:cTn id="29" presetID="22" presetClass="entr" presetSubtype="8"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childTnLst>
                          </p:cTn>
                        </p:par>
                        <p:par>
                          <p:cTn id="41" fill="hold">
                            <p:stCondLst>
                              <p:cond delay="2900"/>
                            </p:stCondLst>
                            <p:childTnLst>
                              <p:par>
                                <p:cTn id="42" presetID="2" presetClass="entr" presetSubtype="2"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par>
                                <p:cTn id="46" presetID="53" presetClass="entr" presetSubtype="16" fill="hold" grpId="0" nodeType="withEffect">
                                  <p:stCondLst>
                                    <p:cond delay="0"/>
                                  </p:stCondLst>
                                  <p:iterate type="lt">
                                    <p:tmPct val="10000"/>
                                  </p:iterate>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childTnLst>
                          </p:cTn>
                        </p:par>
                        <p:par>
                          <p:cTn id="51" fill="hold">
                            <p:stCondLst>
                              <p:cond delay="3750"/>
                            </p:stCondLst>
                            <p:childTnLst>
                              <p:par>
                                <p:cTn id="52" presetID="22" presetClass="entr" presetSubtype="8"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childTnLst>
                          </p:cTn>
                        </p:par>
                        <p:par>
                          <p:cTn id="55" fill="hold">
                            <p:stCondLst>
                              <p:cond delay="4250"/>
                            </p:stCondLst>
                            <p:childTnLst>
                              <p:par>
                                <p:cTn id="56" presetID="2" presetClass="entr" presetSubtype="2"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1+#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par>
                                <p:cTn id="60" presetID="53" presetClass="entr" presetSubtype="16" fill="hold" grpId="0" nodeType="withEffect">
                                  <p:stCondLst>
                                    <p:cond delay="0"/>
                                  </p:stCondLst>
                                  <p:iterate type="lt">
                                    <p:tmPct val="10000"/>
                                  </p:iterate>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100"/>
                            </p:stCondLst>
                            <p:childTnLst>
                              <p:par>
                                <p:cTn id="66" presetID="22" presetClass="entr" presetSubtype="8" fill="hold" nodeType="after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left)">
                                      <p:cBhvr>
                                        <p:cTn id="68" dur="500"/>
                                        <p:tgtEl>
                                          <p:spTgt spid="44"/>
                                        </p:tgtEl>
                                      </p:cBhvr>
                                    </p:animEffect>
                                  </p:childTnLst>
                                </p:cTn>
                              </p:par>
                            </p:childTnLst>
                          </p:cTn>
                        </p:par>
                        <p:par>
                          <p:cTn id="69" fill="hold">
                            <p:stCondLst>
                              <p:cond delay="5600"/>
                            </p:stCondLst>
                            <p:childTnLst>
                              <p:par>
                                <p:cTn id="70" presetID="2" presetClass="entr" presetSubtype="2"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1+#ppt_w/2"/>
                                          </p:val>
                                        </p:tav>
                                        <p:tav tm="100000">
                                          <p:val>
                                            <p:strVal val="#ppt_x"/>
                                          </p:val>
                                        </p:tav>
                                      </p:tavLst>
                                    </p:anim>
                                    <p:anim calcmode="lin" valueType="num">
                                      <p:cBhvr additive="base">
                                        <p:cTn id="73" dur="500" fill="hold"/>
                                        <p:tgtEl>
                                          <p:spTgt spid="35"/>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0"/>
                                  </p:stCondLst>
                                  <p:iterate type="lt">
                                    <p:tmPct val="10000"/>
                                  </p:iterate>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Effect transition="in" filter="fade">
                                      <p:cBhvr>
                                        <p:cTn id="78" dur="500"/>
                                        <p:tgtEl>
                                          <p:spTgt spid="55"/>
                                        </p:tgtEl>
                                      </p:cBhvr>
                                    </p:animEffect>
                                  </p:childTnLst>
                                </p:cTn>
                              </p:par>
                            </p:childTnLst>
                          </p:cTn>
                        </p:par>
                        <p:par>
                          <p:cTn id="79" fill="hold">
                            <p:stCondLst>
                              <p:cond delay="6450"/>
                            </p:stCondLst>
                            <p:childTnLst>
                              <p:par>
                                <p:cTn id="80" presetID="22" presetClass="entr" presetSubtype="8" fill="hold"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left)">
                                      <p:cBhvr>
                                        <p:cTn id="82" dur="500"/>
                                        <p:tgtEl>
                                          <p:spTgt spid="47"/>
                                        </p:tgtEl>
                                      </p:cBhvr>
                                    </p:animEffect>
                                  </p:childTnLst>
                                </p:cTn>
                              </p:par>
                            </p:childTnLst>
                          </p:cTn>
                        </p:par>
                        <p:par>
                          <p:cTn id="83" fill="hold">
                            <p:stCondLst>
                              <p:cond delay="6950"/>
                            </p:stCondLst>
                            <p:childTnLst>
                              <p:par>
                                <p:cTn id="84" presetID="2" presetClass="entr" presetSubtype="2" fill="hold" grpId="0" nodeType="after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additive="base">
                                        <p:cTn id="86" dur="500" fill="hold"/>
                                        <p:tgtEl>
                                          <p:spTgt spid="36"/>
                                        </p:tgtEl>
                                        <p:attrNameLst>
                                          <p:attrName>ppt_x</p:attrName>
                                        </p:attrNameLst>
                                      </p:cBhvr>
                                      <p:tavLst>
                                        <p:tav tm="0">
                                          <p:val>
                                            <p:strVal val="1+#ppt_w/2"/>
                                          </p:val>
                                        </p:tav>
                                        <p:tav tm="100000">
                                          <p:val>
                                            <p:strVal val="#ppt_x"/>
                                          </p:val>
                                        </p:tav>
                                      </p:tavLst>
                                    </p:anim>
                                    <p:anim calcmode="lin" valueType="num">
                                      <p:cBhvr additive="base">
                                        <p:cTn id="87" dur="500" fill="hold"/>
                                        <p:tgtEl>
                                          <p:spTgt spid="36"/>
                                        </p:tgtEl>
                                        <p:attrNameLst>
                                          <p:attrName>ppt_y</p:attrName>
                                        </p:attrNameLst>
                                      </p:cBhvr>
                                      <p:tavLst>
                                        <p:tav tm="0">
                                          <p:val>
                                            <p:strVal val="#ppt_y"/>
                                          </p:val>
                                        </p:tav>
                                        <p:tav tm="100000">
                                          <p:val>
                                            <p:strVal val="#ppt_y"/>
                                          </p:val>
                                        </p:tav>
                                      </p:tavLst>
                                    </p:anim>
                                  </p:childTnLst>
                                </p:cTn>
                              </p:par>
                              <p:par>
                                <p:cTn id="88" presetID="53" presetClass="entr" presetSubtype="16" fill="hold" grpId="0" nodeType="withEffect">
                                  <p:stCondLst>
                                    <p:cond delay="0"/>
                                  </p:stCondLst>
                                  <p:iterate type="lt">
                                    <p:tmPct val="10000"/>
                                  </p:iterate>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Effect transition="in" filter="fade">
                                      <p:cBhvr>
                                        <p:cTn id="92" dur="500"/>
                                        <p:tgtEl>
                                          <p:spTgt spid="56"/>
                                        </p:tgtEl>
                                      </p:cBhvr>
                                    </p:animEffect>
                                  </p:childTnLst>
                                </p:cTn>
                              </p:par>
                            </p:childTnLst>
                          </p:cTn>
                        </p:par>
                        <p:par>
                          <p:cTn id="93" fill="hold">
                            <p:stCondLst>
                              <p:cond delay="7800"/>
                            </p:stCondLst>
                            <p:childTnLst>
                              <p:par>
                                <p:cTn id="94" presetID="22" presetClass="entr" presetSubtype="8"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left)">
                                      <p:cBhvr>
                                        <p:cTn id="9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3" grpId="0" animBg="1"/>
      <p:bldP spid="34" grpId="0" animBg="1"/>
      <p:bldP spid="35" grpId="0" animBg="1"/>
      <p:bldP spid="36" grpId="0" animBg="1"/>
      <p:bldP spid="53" grpId="0"/>
      <p:bldP spid="54"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五、添加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Freeform 244"/>
          <p:cNvSpPr>
            <a:spLocks noEditPoints="1"/>
          </p:cNvSpPr>
          <p:nvPr/>
        </p:nvSpPr>
        <p:spPr bwMode="auto">
          <a:xfrm>
            <a:off x="5475816" y="1258729"/>
            <a:ext cx="1240367" cy="1240367"/>
          </a:xfrm>
          <a:custGeom>
            <a:avLst/>
            <a:gdLst>
              <a:gd name="T0" fmla="*/ 730 w 738"/>
              <a:gd name="T1" fmla="*/ 444 h 738"/>
              <a:gd name="T2" fmla="*/ 738 w 738"/>
              <a:gd name="T3" fmla="*/ 357 h 738"/>
              <a:gd name="T4" fmla="*/ 646 w 738"/>
              <a:gd name="T5" fmla="*/ 318 h 738"/>
              <a:gd name="T6" fmla="*/ 624 w 738"/>
              <a:gd name="T7" fmla="*/ 249 h 738"/>
              <a:gd name="T8" fmla="*/ 677 w 738"/>
              <a:gd name="T9" fmla="*/ 167 h 738"/>
              <a:gd name="T10" fmla="*/ 621 w 738"/>
              <a:gd name="T11" fmla="*/ 99 h 738"/>
              <a:gd name="T12" fmla="*/ 530 w 738"/>
              <a:gd name="T13" fmla="*/ 137 h 738"/>
              <a:gd name="T14" fmla="*/ 468 w 738"/>
              <a:gd name="T15" fmla="*/ 104 h 738"/>
              <a:gd name="T16" fmla="*/ 447 w 738"/>
              <a:gd name="T17" fmla="*/ 8 h 738"/>
              <a:gd name="T18" fmla="*/ 360 w 738"/>
              <a:gd name="T19" fmla="*/ 0 h 738"/>
              <a:gd name="T20" fmla="*/ 322 w 738"/>
              <a:gd name="T21" fmla="*/ 90 h 738"/>
              <a:gd name="T22" fmla="*/ 252 w 738"/>
              <a:gd name="T23" fmla="*/ 112 h 738"/>
              <a:gd name="T24" fmla="*/ 169 w 738"/>
              <a:gd name="T25" fmla="*/ 58 h 738"/>
              <a:gd name="T26" fmla="*/ 102 w 738"/>
              <a:gd name="T27" fmla="*/ 114 h 738"/>
              <a:gd name="T28" fmla="*/ 139 w 738"/>
              <a:gd name="T29" fmla="*/ 205 h 738"/>
              <a:gd name="T30" fmla="*/ 105 w 738"/>
              <a:gd name="T31" fmla="*/ 270 h 738"/>
              <a:gd name="T32" fmla="*/ 8 w 738"/>
              <a:gd name="T33" fmla="*/ 291 h 738"/>
              <a:gd name="T34" fmla="*/ 0 w 738"/>
              <a:gd name="T35" fmla="*/ 379 h 738"/>
              <a:gd name="T36" fmla="*/ 92 w 738"/>
              <a:gd name="T37" fmla="*/ 417 h 738"/>
              <a:gd name="T38" fmla="*/ 113 w 738"/>
              <a:gd name="T39" fmla="*/ 485 h 738"/>
              <a:gd name="T40" fmla="*/ 59 w 738"/>
              <a:gd name="T41" fmla="*/ 569 h 738"/>
              <a:gd name="T42" fmla="*/ 115 w 738"/>
              <a:gd name="T43" fmla="*/ 637 h 738"/>
              <a:gd name="T44" fmla="*/ 208 w 738"/>
              <a:gd name="T45" fmla="*/ 599 h 738"/>
              <a:gd name="T46" fmla="*/ 269 w 738"/>
              <a:gd name="T47" fmla="*/ 631 h 738"/>
              <a:gd name="T48" fmla="*/ 290 w 738"/>
              <a:gd name="T49" fmla="*/ 729 h 738"/>
              <a:gd name="T50" fmla="*/ 378 w 738"/>
              <a:gd name="T51" fmla="*/ 738 h 738"/>
              <a:gd name="T52" fmla="*/ 417 w 738"/>
              <a:gd name="T53" fmla="*/ 645 h 738"/>
              <a:gd name="T54" fmla="*/ 484 w 738"/>
              <a:gd name="T55" fmla="*/ 625 h 738"/>
              <a:gd name="T56" fmla="*/ 568 w 738"/>
              <a:gd name="T57" fmla="*/ 679 h 738"/>
              <a:gd name="T58" fmla="*/ 636 w 738"/>
              <a:gd name="T59" fmla="*/ 623 h 738"/>
              <a:gd name="T60" fmla="*/ 599 w 738"/>
              <a:gd name="T61" fmla="*/ 531 h 738"/>
              <a:gd name="T62" fmla="*/ 633 w 738"/>
              <a:gd name="T63" fmla="*/ 465 h 738"/>
              <a:gd name="T64" fmla="*/ 730 w 738"/>
              <a:gd name="T65" fmla="*/ 444 h 738"/>
              <a:gd name="T66" fmla="*/ 503 w 738"/>
              <a:gd name="T67" fmla="*/ 401 h 738"/>
              <a:gd name="T68" fmla="*/ 369 w 738"/>
              <a:gd name="T69" fmla="*/ 505 h 738"/>
              <a:gd name="T70" fmla="*/ 369 w 738"/>
              <a:gd name="T71" fmla="*/ 505 h 738"/>
              <a:gd name="T72" fmla="*/ 335 w 738"/>
              <a:gd name="T73" fmla="*/ 502 h 738"/>
              <a:gd name="T74" fmla="*/ 234 w 738"/>
              <a:gd name="T75" fmla="*/ 334 h 738"/>
              <a:gd name="T76" fmla="*/ 369 w 738"/>
              <a:gd name="T77" fmla="*/ 229 h 738"/>
              <a:gd name="T78" fmla="*/ 403 w 738"/>
              <a:gd name="T79" fmla="*/ 233 h 738"/>
              <a:gd name="T80" fmla="*/ 488 w 738"/>
              <a:gd name="T81" fmla="*/ 297 h 738"/>
              <a:gd name="T82" fmla="*/ 503 w 738"/>
              <a:gd name="T83" fmla="*/ 40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solidFill>
            <a:srgbClr val="25356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id-ID" sz="2400">
              <a:solidFill>
                <a:prstClr val="black"/>
              </a:solidFill>
            </a:endParaRPr>
          </a:p>
        </p:txBody>
      </p:sp>
      <p:grpSp>
        <p:nvGrpSpPr>
          <p:cNvPr id="8" name="Group 11"/>
          <p:cNvGrpSpPr>
            <a:grpSpLocks noChangeAspect="1"/>
          </p:cNvGrpSpPr>
          <p:nvPr/>
        </p:nvGrpSpPr>
        <p:grpSpPr bwMode="auto">
          <a:xfrm>
            <a:off x="3037416" y="2274729"/>
            <a:ext cx="3894668" cy="3915833"/>
            <a:chOff x="3499" y="612"/>
            <a:chExt cx="1840" cy="1850"/>
          </a:xfrm>
          <a:noFill/>
        </p:grpSpPr>
        <p:sp>
          <p:nvSpPr>
            <p:cNvPr id="9" name="AutoShape 10"/>
            <p:cNvSpPr>
              <a:spLocks noChangeAspect="1" noChangeArrowheads="1" noTextEdit="1"/>
            </p:cNvSpPr>
            <p:nvPr/>
          </p:nvSpPr>
          <p:spPr bwMode="auto">
            <a:xfrm>
              <a:off x="3504" y="612"/>
              <a:ext cx="1835" cy="1850"/>
            </a:xfrm>
            <a:prstGeom prst="rect">
              <a:avLst/>
            </a:prstGeom>
            <a:grpFill/>
            <a:ln w="9525">
              <a:noFill/>
              <a:miter lim="800000"/>
            </a:ln>
          </p:spPr>
          <p:txBody>
            <a:bodyPr vert="horz" wrap="square" lIns="121920" tIns="60960" rIns="121920" bIns="60960" numCol="1" anchor="t" anchorCtr="0" compatLnSpc="1"/>
            <a:lstStyle/>
            <a:p>
              <a:endParaRPr lang="en-US" sz="2400">
                <a:solidFill>
                  <a:prstClr val="black"/>
                </a:solidFill>
              </a:endParaRPr>
            </a:p>
          </p:txBody>
        </p:sp>
        <p:sp>
          <p:nvSpPr>
            <p:cNvPr id="10" name="Freeform 13"/>
            <p:cNvSpPr>
              <a:spLocks noEditPoints="1"/>
            </p:cNvSpPr>
            <p:nvPr/>
          </p:nvSpPr>
          <p:spPr bwMode="auto">
            <a:xfrm>
              <a:off x="3499" y="619"/>
              <a:ext cx="1840" cy="1836"/>
            </a:xfrm>
            <a:custGeom>
              <a:avLst/>
              <a:gdLst/>
              <a:ahLst/>
              <a:cxnLst>
                <a:cxn ang="0">
                  <a:pos x="773" y="346"/>
                </a:cxn>
                <a:cxn ang="0">
                  <a:pos x="756" y="267"/>
                </a:cxn>
                <a:cxn ang="0">
                  <a:pos x="702" y="245"/>
                </a:cxn>
                <a:cxn ang="0">
                  <a:pos x="722" y="192"/>
                </a:cxn>
                <a:cxn ang="0">
                  <a:pos x="675" y="127"/>
                </a:cxn>
                <a:cxn ang="0">
                  <a:pos x="615" y="74"/>
                </a:cxn>
                <a:cxn ang="0">
                  <a:pos x="559" y="88"/>
                </a:cxn>
                <a:cxn ang="0">
                  <a:pos x="544" y="33"/>
                </a:cxn>
                <a:cxn ang="0">
                  <a:pos x="468" y="8"/>
                </a:cxn>
                <a:cxn ang="0">
                  <a:pos x="388" y="0"/>
                </a:cxn>
                <a:cxn ang="0">
                  <a:pos x="351" y="44"/>
                </a:cxn>
                <a:cxn ang="0">
                  <a:pos x="306" y="9"/>
                </a:cxn>
                <a:cxn ang="0">
                  <a:pos x="230" y="33"/>
                </a:cxn>
                <a:cxn ang="0">
                  <a:pos x="161" y="74"/>
                </a:cxn>
                <a:cxn ang="0">
                  <a:pos x="157" y="131"/>
                </a:cxn>
                <a:cxn ang="0">
                  <a:pos x="100" y="129"/>
                </a:cxn>
                <a:cxn ang="0">
                  <a:pos x="53" y="194"/>
                </a:cxn>
                <a:cxn ang="0">
                  <a:pos x="20" y="267"/>
                </a:cxn>
                <a:cxn ang="0">
                  <a:pos x="51" y="316"/>
                </a:cxn>
                <a:cxn ang="0">
                  <a:pos x="3" y="347"/>
                </a:cxn>
                <a:cxn ang="0">
                  <a:pos x="3" y="428"/>
                </a:cxn>
                <a:cxn ang="0">
                  <a:pos x="20" y="506"/>
                </a:cxn>
                <a:cxn ang="0">
                  <a:pos x="74" y="528"/>
                </a:cxn>
                <a:cxn ang="0">
                  <a:pos x="54" y="581"/>
                </a:cxn>
                <a:cxn ang="0">
                  <a:pos x="101" y="646"/>
                </a:cxn>
                <a:cxn ang="0">
                  <a:pos x="161" y="700"/>
                </a:cxn>
                <a:cxn ang="0">
                  <a:pos x="217" y="686"/>
                </a:cxn>
                <a:cxn ang="0">
                  <a:pos x="232" y="741"/>
                </a:cxn>
                <a:cxn ang="0">
                  <a:pos x="308" y="765"/>
                </a:cxn>
                <a:cxn ang="0">
                  <a:pos x="388" y="774"/>
                </a:cxn>
                <a:cxn ang="0">
                  <a:pos x="425" y="729"/>
                </a:cxn>
                <a:cxn ang="0">
                  <a:pos x="470" y="765"/>
                </a:cxn>
                <a:cxn ang="0">
                  <a:pos x="546" y="740"/>
                </a:cxn>
                <a:cxn ang="0">
                  <a:pos x="615" y="700"/>
                </a:cxn>
                <a:cxn ang="0">
                  <a:pos x="619" y="642"/>
                </a:cxn>
                <a:cxn ang="0">
                  <a:pos x="676" y="645"/>
                </a:cxn>
                <a:cxn ang="0">
                  <a:pos x="723" y="580"/>
                </a:cxn>
                <a:cxn ang="0">
                  <a:pos x="756" y="506"/>
                </a:cxn>
                <a:cxn ang="0">
                  <a:pos x="725" y="457"/>
                </a:cxn>
                <a:cxn ang="0">
                  <a:pos x="773" y="426"/>
                </a:cxn>
                <a:cxn ang="0">
                  <a:pos x="562" y="330"/>
                </a:cxn>
                <a:cxn ang="0">
                  <a:pos x="675" y="293"/>
                </a:cxn>
                <a:cxn ang="0">
                  <a:pos x="388" y="203"/>
                </a:cxn>
                <a:cxn ang="0">
                  <a:pos x="100" y="293"/>
                </a:cxn>
                <a:cxn ang="0">
                  <a:pos x="214" y="330"/>
                </a:cxn>
                <a:cxn ang="0">
                  <a:pos x="94" y="445"/>
                </a:cxn>
                <a:cxn ang="0">
                  <a:pos x="148" y="527"/>
                </a:cxn>
                <a:cxn ang="0">
                  <a:pos x="280" y="535"/>
                </a:cxn>
                <a:cxn ang="0">
                  <a:pos x="287" y="300"/>
                </a:cxn>
                <a:cxn ang="0">
                  <a:pos x="349" y="223"/>
                </a:cxn>
                <a:cxn ang="0">
                  <a:pos x="329" y="659"/>
                </a:cxn>
                <a:cxn ang="0">
                  <a:pos x="388" y="475"/>
                </a:cxn>
                <a:cxn ang="0">
                  <a:pos x="434" y="222"/>
                </a:cxn>
                <a:cxn ang="0">
                  <a:pos x="495" y="300"/>
                </a:cxn>
                <a:cxn ang="0">
                  <a:pos x="496" y="535"/>
                </a:cxn>
                <a:cxn ang="0">
                  <a:pos x="566" y="631"/>
                </a:cxn>
                <a:cxn ang="0">
                  <a:pos x="525" y="393"/>
                </a:cxn>
              </a:cxnLst>
              <a:rect l="0" t="0" r="r" b="b"/>
              <a:pathLst>
                <a:path w="776" h="774">
                  <a:moveTo>
                    <a:pt x="733" y="387"/>
                  </a:moveTo>
                  <a:cubicBezTo>
                    <a:pt x="733" y="386"/>
                    <a:pt x="733" y="386"/>
                    <a:pt x="733" y="385"/>
                  </a:cubicBezTo>
                  <a:cubicBezTo>
                    <a:pt x="733" y="385"/>
                    <a:pt x="733" y="385"/>
                    <a:pt x="733" y="385"/>
                  </a:cubicBezTo>
                  <a:cubicBezTo>
                    <a:pt x="728" y="363"/>
                    <a:pt x="775" y="382"/>
                    <a:pt x="773" y="346"/>
                  </a:cubicBezTo>
                  <a:cubicBezTo>
                    <a:pt x="773" y="346"/>
                    <a:pt x="773" y="346"/>
                    <a:pt x="773" y="346"/>
                  </a:cubicBezTo>
                  <a:cubicBezTo>
                    <a:pt x="773" y="346"/>
                    <a:pt x="773" y="346"/>
                    <a:pt x="773" y="346"/>
                  </a:cubicBezTo>
                  <a:cubicBezTo>
                    <a:pt x="773" y="345"/>
                    <a:pt x="773" y="345"/>
                    <a:pt x="773" y="345"/>
                  </a:cubicBezTo>
                  <a:cubicBezTo>
                    <a:pt x="773" y="345"/>
                    <a:pt x="773" y="345"/>
                    <a:pt x="773" y="345"/>
                  </a:cubicBezTo>
                  <a:cubicBezTo>
                    <a:pt x="768" y="310"/>
                    <a:pt x="726" y="338"/>
                    <a:pt x="725" y="315"/>
                  </a:cubicBezTo>
                  <a:cubicBezTo>
                    <a:pt x="725" y="315"/>
                    <a:pt x="725" y="314"/>
                    <a:pt x="725" y="314"/>
                  </a:cubicBezTo>
                  <a:cubicBezTo>
                    <a:pt x="725" y="314"/>
                    <a:pt x="725" y="314"/>
                    <a:pt x="725" y="314"/>
                  </a:cubicBezTo>
                  <a:cubicBezTo>
                    <a:pt x="716" y="292"/>
                    <a:pt x="766" y="301"/>
                    <a:pt x="756" y="267"/>
                  </a:cubicBezTo>
                  <a:cubicBezTo>
                    <a:pt x="756" y="267"/>
                    <a:pt x="756" y="267"/>
                    <a:pt x="756" y="267"/>
                  </a:cubicBezTo>
                  <a:cubicBezTo>
                    <a:pt x="756" y="267"/>
                    <a:pt x="756" y="267"/>
                    <a:pt x="756" y="267"/>
                  </a:cubicBezTo>
                  <a:cubicBezTo>
                    <a:pt x="756" y="266"/>
                    <a:pt x="756" y="266"/>
                    <a:pt x="756" y="266"/>
                  </a:cubicBezTo>
                  <a:cubicBezTo>
                    <a:pt x="756" y="266"/>
                    <a:pt x="756" y="266"/>
                    <a:pt x="756" y="266"/>
                  </a:cubicBezTo>
                  <a:cubicBezTo>
                    <a:pt x="744" y="233"/>
                    <a:pt x="708" y="269"/>
                    <a:pt x="703" y="247"/>
                  </a:cubicBezTo>
                  <a:cubicBezTo>
                    <a:pt x="703" y="246"/>
                    <a:pt x="703" y="246"/>
                    <a:pt x="702" y="245"/>
                  </a:cubicBezTo>
                  <a:cubicBezTo>
                    <a:pt x="702" y="245"/>
                    <a:pt x="702" y="245"/>
                    <a:pt x="702" y="245"/>
                  </a:cubicBezTo>
                  <a:cubicBezTo>
                    <a:pt x="689" y="226"/>
                    <a:pt x="740" y="224"/>
                    <a:pt x="723" y="193"/>
                  </a:cubicBezTo>
                  <a:cubicBezTo>
                    <a:pt x="723" y="193"/>
                    <a:pt x="723" y="193"/>
                    <a:pt x="723" y="193"/>
                  </a:cubicBezTo>
                  <a:cubicBezTo>
                    <a:pt x="723" y="193"/>
                    <a:pt x="723" y="193"/>
                    <a:pt x="723" y="193"/>
                  </a:cubicBezTo>
                  <a:cubicBezTo>
                    <a:pt x="723" y="193"/>
                    <a:pt x="723" y="192"/>
                    <a:pt x="722" y="192"/>
                  </a:cubicBezTo>
                  <a:cubicBezTo>
                    <a:pt x="722" y="192"/>
                    <a:pt x="722" y="192"/>
                    <a:pt x="722" y="192"/>
                  </a:cubicBezTo>
                  <a:cubicBezTo>
                    <a:pt x="704" y="162"/>
                    <a:pt x="677" y="205"/>
                    <a:pt x="667" y="184"/>
                  </a:cubicBezTo>
                  <a:cubicBezTo>
                    <a:pt x="667" y="184"/>
                    <a:pt x="666" y="183"/>
                    <a:pt x="666" y="183"/>
                  </a:cubicBezTo>
                  <a:cubicBezTo>
                    <a:pt x="666" y="183"/>
                    <a:pt x="666" y="183"/>
                    <a:pt x="666" y="183"/>
                  </a:cubicBezTo>
                  <a:cubicBezTo>
                    <a:pt x="649" y="167"/>
                    <a:pt x="698" y="155"/>
                    <a:pt x="676" y="128"/>
                  </a:cubicBezTo>
                  <a:cubicBezTo>
                    <a:pt x="676" y="128"/>
                    <a:pt x="676" y="128"/>
                    <a:pt x="676" y="128"/>
                  </a:cubicBezTo>
                  <a:cubicBezTo>
                    <a:pt x="675" y="128"/>
                    <a:pt x="675" y="128"/>
                    <a:pt x="675" y="127"/>
                  </a:cubicBezTo>
                  <a:cubicBezTo>
                    <a:pt x="675" y="127"/>
                    <a:pt x="675" y="127"/>
                    <a:pt x="675" y="127"/>
                  </a:cubicBezTo>
                  <a:cubicBezTo>
                    <a:pt x="675" y="127"/>
                    <a:pt x="675" y="127"/>
                    <a:pt x="675" y="127"/>
                  </a:cubicBezTo>
                  <a:cubicBezTo>
                    <a:pt x="650" y="101"/>
                    <a:pt x="633" y="149"/>
                    <a:pt x="619" y="131"/>
                  </a:cubicBezTo>
                  <a:cubicBezTo>
                    <a:pt x="618" y="130"/>
                    <a:pt x="618" y="130"/>
                    <a:pt x="618" y="130"/>
                  </a:cubicBezTo>
                  <a:cubicBezTo>
                    <a:pt x="618" y="130"/>
                    <a:pt x="618" y="130"/>
                    <a:pt x="617" y="130"/>
                  </a:cubicBezTo>
                  <a:cubicBezTo>
                    <a:pt x="598" y="118"/>
                    <a:pt x="643" y="95"/>
                    <a:pt x="615" y="74"/>
                  </a:cubicBezTo>
                  <a:cubicBezTo>
                    <a:pt x="615" y="74"/>
                    <a:pt x="615" y="74"/>
                    <a:pt x="615" y="74"/>
                  </a:cubicBezTo>
                  <a:cubicBezTo>
                    <a:pt x="615" y="74"/>
                    <a:pt x="615" y="73"/>
                    <a:pt x="615" y="73"/>
                  </a:cubicBezTo>
                  <a:cubicBezTo>
                    <a:pt x="615" y="73"/>
                    <a:pt x="615" y="73"/>
                    <a:pt x="614" y="73"/>
                  </a:cubicBezTo>
                  <a:cubicBezTo>
                    <a:pt x="614" y="73"/>
                    <a:pt x="614" y="73"/>
                    <a:pt x="614" y="73"/>
                  </a:cubicBezTo>
                  <a:cubicBezTo>
                    <a:pt x="585" y="53"/>
                    <a:pt x="578" y="103"/>
                    <a:pt x="561" y="88"/>
                  </a:cubicBezTo>
                  <a:cubicBezTo>
                    <a:pt x="560" y="88"/>
                    <a:pt x="560" y="88"/>
                    <a:pt x="559" y="88"/>
                  </a:cubicBezTo>
                  <a:cubicBezTo>
                    <a:pt x="559" y="88"/>
                    <a:pt x="559" y="88"/>
                    <a:pt x="559" y="88"/>
                  </a:cubicBezTo>
                  <a:cubicBezTo>
                    <a:pt x="537" y="80"/>
                    <a:pt x="577" y="49"/>
                    <a:pt x="545" y="33"/>
                  </a:cubicBezTo>
                  <a:cubicBezTo>
                    <a:pt x="545" y="33"/>
                    <a:pt x="545" y="33"/>
                    <a:pt x="545" y="33"/>
                  </a:cubicBezTo>
                  <a:cubicBezTo>
                    <a:pt x="545" y="33"/>
                    <a:pt x="545" y="33"/>
                    <a:pt x="545" y="33"/>
                  </a:cubicBezTo>
                  <a:cubicBezTo>
                    <a:pt x="545" y="33"/>
                    <a:pt x="544" y="33"/>
                    <a:pt x="544" y="33"/>
                  </a:cubicBezTo>
                  <a:cubicBezTo>
                    <a:pt x="544" y="33"/>
                    <a:pt x="544" y="33"/>
                    <a:pt x="544" y="33"/>
                  </a:cubicBezTo>
                  <a:cubicBezTo>
                    <a:pt x="511" y="19"/>
                    <a:pt x="515" y="70"/>
                    <a:pt x="495" y="59"/>
                  </a:cubicBezTo>
                  <a:cubicBezTo>
                    <a:pt x="494" y="59"/>
                    <a:pt x="494" y="59"/>
                    <a:pt x="493" y="59"/>
                  </a:cubicBezTo>
                  <a:cubicBezTo>
                    <a:pt x="493" y="59"/>
                    <a:pt x="493" y="59"/>
                    <a:pt x="493" y="59"/>
                  </a:cubicBezTo>
                  <a:cubicBezTo>
                    <a:pt x="470" y="56"/>
                    <a:pt x="503" y="17"/>
                    <a:pt x="468" y="8"/>
                  </a:cubicBezTo>
                  <a:cubicBezTo>
                    <a:pt x="468" y="8"/>
                    <a:pt x="468" y="8"/>
                    <a:pt x="468" y="8"/>
                  </a:cubicBezTo>
                  <a:cubicBezTo>
                    <a:pt x="468" y="8"/>
                    <a:pt x="468" y="8"/>
                    <a:pt x="468" y="8"/>
                  </a:cubicBezTo>
                  <a:cubicBezTo>
                    <a:pt x="468" y="8"/>
                    <a:pt x="467" y="8"/>
                    <a:pt x="467" y="8"/>
                  </a:cubicBezTo>
                  <a:cubicBezTo>
                    <a:pt x="467" y="8"/>
                    <a:pt x="467" y="8"/>
                    <a:pt x="467" y="8"/>
                  </a:cubicBezTo>
                  <a:cubicBezTo>
                    <a:pt x="432" y="2"/>
                    <a:pt x="446" y="51"/>
                    <a:pt x="424" y="44"/>
                  </a:cubicBezTo>
                  <a:cubicBezTo>
                    <a:pt x="424" y="44"/>
                    <a:pt x="423" y="44"/>
                    <a:pt x="423" y="44"/>
                  </a:cubicBezTo>
                  <a:cubicBezTo>
                    <a:pt x="423" y="44"/>
                    <a:pt x="423" y="44"/>
                    <a:pt x="423" y="44"/>
                  </a:cubicBezTo>
                  <a:cubicBezTo>
                    <a:pt x="400" y="46"/>
                    <a:pt x="423" y="1"/>
                    <a:pt x="388" y="0"/>
                  </a:cubicBezTo>
                  <a:cubicBezTo>
                    <a:pt x="388" y="0"/>
                    <a:pt x="388" y="0"/>
                    <a:pt x="388" y="0"/>
                  </a:cubicBezTo>
                  <a:cubicBezTo>
                    <a:pt x="388" y="0"/>
                    <a:pt x="388" y="0"/>
                    <a:pt x="387" y="0"/>
                  </a:cubicBezTo>
                  <a:cubicBezTo>
                    <a:pt x="387" y="0"/>
                    <a:pt x="387" y="0"/>
                    <a:pt x="387" y="0"/>
                  </a:cubicBezTo>
                  <a:cubicBezTo>
                    <a:pt x="387" y="0"/>
                    <a:pt x="387" y="0"/>
                    <a:pt x="387" y="0"/>
                  </a:cubicBezTo>
                  <a:cubicBezTo>
                    <a:pt x="351" y="1"/>
                    <a:pt x="375" y="46"/>
                    <a:pt x="352" y="44"/>
                  </a:cubicBezTo>
                  <a:cubicBezTo>
                    <a:pt x="352" y="44"/>
                    <a:pt x="351" y="44"/>
                    <a:pt x="351" y="44"/>
                  </a:cubicBezTo>
                  <a:cubicBezTo>
                    <a:pt x="351" y="44"/>
                    <a:pt x="351" y="44"/>
                    <a:pt x="351" y="44"/>
                  </a:cubicBezTo>
                  <a:cubicBezTo>
                    <a:pt x="328" y="51"/>
                    <a:pt x="342" y="2"/>
                    <a:pt x="308" y="8"/>
                  </a:cubicBezTo>
                  <a:cubicBezTo>
                    <a:pt x="308" y="8"/>
                    <a:pt x="308" y="8"/>
                    <a:pt x="308" y="8"/>
                  </a:cubicBezTo>
                  <a:cubicBezTo>
                    <a:pt x="307" y="8"/>
                    <a:pt x="307" y="8"/>
                    <a:pt x="307" y="8"/>
                  </a:cubicBezTo>
                  <a:cubicBezTo>
                    <a:pt x="307" y="8"/>
                    <a:pt x="307" y="8"/>
                    <a:pt x="306" y="8"/>
                  </a:cubicBezTo>
                  <a:cubicBezTo>
                    <a:pt x="306" y="8"/>
                    <a:pt x="306" y="8"/>
                    <a:pt x="306" y="9"/>
                  </a:cubicBezTo>
                  <a:cubicBezTo>
                    <a:pt x="272" y="17"/>
                    <a:pt x="305" y="56"/>
                    <a:pt x="282" y="59"/>
                  </a:cubicBezTo>
                  <a:cubicBezTo>
                    <a:pt x="281" y="59"/>
                    <a:pt x="281" y="59"/>
                    <a:pt x="280" y="59"/>
                  </a:cubicBezTo>
                  <a:cubicBezTo>
                    <a:pt x="280" y="59"/>
                    <a:pt x="280" y="59"/>
                    <a:pt x="280" y="59"/>
                  </a:cubicBezTo>
                  <a:cubicBezTo>
                    <a:pt x="260" y="71"/>
                    <a:pt x="263" y="20"/>
                    <a:pt x="231" y="33"/>
                  </a:cubicBezTo>
                  <a:cubicBezTo>
                    <a:pt x="231" y="33"/>
                    <a:pt x="231" y="33"/>
                    <a:pt x="231" y="33"/>
                  </a:cubicBezTo>
                  <a:cubicBezTo>
                    <a:pt x="230" y="33"/>
                    <a:pt x="230" y="33"/>
                    <a:pt x="230" y="33"/>
                  </a:cubicBezTo>
                  <a:cubicBezTo>
                    <a:pt x="230" y="34"/>
                    <a:pt x="230" y="34"/>
                    <a:pt x="230" y="34"/>
                  </a:cubicBezTo>
                  <a:cubicBezTo>
                    <a:pt x="230" y="34"/>
                    <a:pt x="230" y="34"/>
                    <a:pt x="230" y="34"/>
                  </a:cubicBezTo>
                  <a:cubicBezTo>
                    <a:pt x="198" y="49"/>
                    <a:pt x="238" y="80"/>
                    <a:pt x="216" y="88"/>
                  </a:cubicBezTo>
                  <a:cubicBezTo>
                    <a:pt x="215" y="88"/>
                    <a:pt x="215" y="89"/>
                    <a:pt x="215" y="89"/>
                  </a:cubicBezTo>
                  <a:cubicBezTo>
                    <a:pt x="215" y="89"/>
                    <a:pt x="215" y="89"/>
                    <a:pt x="214" y="89"/>
                  </a:cubicBezTo>
                  <a:cubicBezTo>
                    <a:pt x="197" y="104"/>
                    <a:pt x="190" y="54"/>
                    <a:pt x="161" y="74"/>
                  </a:cubicBezTo>
                  <a:cubicBezTo>
                    <a:pt x="161" y="74"/>
                    <a:pt x="161" y="74"/>
                    <a:pt x="161" y="74"/>
                  </a:cubicBezTo>
                  <a:cubicBezTo>
                    <a:pt x="160" y="74"/>
                    <a:pt x="160" y="74"/>
                    <a:pt x="160" y="74"/>
                  </a:cubicBezTo>
                  <a:cubicBezTo>
                    <a:pt x="160" y="74"/>
                    <a:pt x="160" y="74"/>
                    <a:pt x="160" y="74"/>
                  </a:cubicBezTo>
                  <a:cubicBezTo>
                    <a:pt x="160" y="74"/>
                    <a:pt x="160" y="74"/>
                    <a:pt x="160" y="74"/>
                  </a:cubicBezTo>
                  <a:cubicBezTo>
                    <a:pt x="132" y="96"/>
                    <a:pt x="177" y="118"/>
                    <a:pt x="158" y="130"/>
                  </a:cubicBezTo>
                  <a:cubicBezTo>
                    <a:pt x="157" y="131"/>
                    <a:pt x="157" y="131"/>
                    <a:pt x="157" y="131"/>
                  </a:cubicBezTo>
                  <a:cubicBezTo>
                    <a:pt x="156" y="131"/>
                    <a:pt x="156" y="132"/>
                    <a:pt x="156" y="132"/>
                  </a:cubicBezTo>
                  <a:cubicBezTo>
                    <a:pt x="142" y="150"/>
                    <a:pt x="125" y="102"/>
                    <a:pt x="100" y="128"/>
                  </a:cubicBezTo>
                  <a:cubicBezTo>
                    <a:pt x="100" y="128"/>
                    <a:pt x="100" y="128"/>
                    <a:pt x="100" y="128"/>
                  </a:cubicBezTo>
                  <a:cubicBezTo>
                    <a:pt x="100" y="128"/>
                    <a:pt x="100" y="128"/>
                    <a:pt x="100" y="128"/>
                  </a:cubicBezTo>
                  <a:cubicBezTo>
                    <a:pt x="100" y="128"/>
                    <a:pt x="100" y="129"/>
                    <a:pt x="100" y="129"/>
                  </a:cubicBezTo>
                  <a:cubicBezTo>
                    <a:pt x="100" y="129"/>
                    <a:pt x="100" y="129"/>
                    <a:pt x="100" y="129"/>
                  </a:cubicBezTo>
                  <a:cubicBezTo>
                    <a:pt x="77" y="156"/>
                    <a:pt x="126" y="168"/>
                    <a:pt x="109" y="184"/>
                  </a:cubicBezTo>
                  <a:cubicBezTo>
                    <a:pt x="109" y="184"/>
                    <a:pt x="109" y="185"/>
                    <a:pt x="108" y="185"/>
                  </a:cubicBezTo>
                  <a:cubicBezTo>
                    <a:pt x="108" y="185"/>
                    <a:pt x="108" y="185"/>
                    <a:pt x="108" y="185"/>
                  </a:cubicBezTo>
                  <a:cubicBezTo>
                    <a:pt x="99" y="206"/>
                    <a:pt x="72" y="163"/>
                    <a:pt x="53" y="193"/>
                  </a:cubicBezTo>
                  <a:cubicBezTo>
                    <a:pt x="53" y="193"/>
                    <a:pt x="53" y="193"/>
                    <a:pt x="53" y="193"/>
                  </a:cubicBezTo>
                  <a:cubicBezTo>
                    <a:pt x="53" y="193"/>
                    <a:pt x="53" y="194"/>
                    <a:pt x="53" y="194"/>
                  </a:cubicBezTo>
                  <a:cubicBezTo>
                    <a:pt x="53" y="194"/>
                    <a:pt x="52" y="194"/>
                    <a:pt x="52" y="194"/>
                  </a:cubicBezTo>
                  <a:cubicBezTo>
                    <a:pt x="52" y="194"/>
                    <a:pt x="52" y="194"/>
                    <a:pt x="52" y="194"/>
                  </a:cubicBezTo>
                  <a:cubicBezTo>
                    <a:pt x="35" y="225"/>
                    <a:pt x="86" y="227"/>
                    <a:pt x="73" y="246"/>
                  </a:cubicBezTo>
                  <a:cubicBezTo>
                    <a:pt x="73" y="247"/>
                    <a:pt x="73" y="247"/>
                    <a:pt x="73" y="248"/>
                  </a:cubicBezTo>
                  <a:cubicBezTo>
                    <a:pt x="73" y="248"/>
                    <a:pt x="73" y="248"/>
                    <a:pt x="73" y="248"/>
                  </a:cubicBezTo>
                  <a:cubicBezTo>
                    <a:pt x="67" y="270"/>
                    <a:pt x="32" y="234"/>
                    <a:pt x="20" y="267"/>
                  </a:cubicBezTo>
                  <a:cubicBezTo>
                    <a:pt x="20" y="267"/>
                    <a:pt x="20" y="267"/>
                    <a:pt x="20" y="267"/>
                  </a:cubicBezTo>
                  <a:cubicBezTo>
                    <a:pt x="20" y="267"/>
                    <a:pt x="20" y="268"/>
                    <a:pt x="20" y="268"/>
                  </a:cubicBezTo>
                  <a:cubicBezTo>
                    <a:pt x="20" y="268"/>
                    <a:pt x="20" y="268"/>
                    <a:pt x="20" y="268"/>
                  </a:cubicBezTo>
                  <a:cubicBezTo>
                    <a:pt x="20" y="268"/>
                    <a:pt x="20" y="268"/>
                    <a:pt x="20" y="268"/>
                  </a:cubicBezTo>
                  <a:cubicBezTo>
                    <a:pt x="10" y="302"/>
                    <a:pt x="60" y="294"/>
                    <a:pt x="51" y="315"/>
                  </a:cubicBezTo>
                  <a:cubicBezTo>
                    <a:pt x="51" y="315"/>
                    <a:pt x="51" y="316"/>
                    <a:pt x="51" y="316"/>
                  </a:cubicBezTo>
                  <a:cubicBezTo>
                    <a:pt x="51" y="316"/>
                    <a:pt x="51" y="316"/>
                    <a:pt x="51" y="316"/>
                  </a:cubicBezTo>
                  <a:cubicBezTo>
                    <a:pt x="50" y="339"/>
                    <a:pt x="8" y="311"/>
                    <a:pt x="3" y="346"/>
                  </a:cubicBezTo>
                  <a:cubicBezTo>
                    <a:pt x="3" y="346"/>
                    <a:pt x="3" y="346"/>
                    <a:pt x="3" y="346"/>
                  </a:cubicBezTo>
                  <a:cubicBezTo>
                    <a:pt x="3" y="346"/>
                    <a:pt x="3" y="347"/>
                    <a:pt x="3" y="347"/>
                  </a:cubicBezTo>
                  <a:cubicBezTo>
                    <a:pt x="3" y="347"/>
                    <a:pt x="3" y="347"/>
                    <a:pt x="3" y="347"/>
                  </a:cubicBezTo>
                  <a:cubicBezTo>
                    <a:pt x="3" y="347"/>
                    <a:pt x="3" y="347"/>
                    <a:pt x="3" y="347"/>
                  </a:cubicBezTo>
                  <a:cubicBezTo>
                    <a:pt x="0" y="383"/>
                    <a:pt x="48" y="364"/>
                    <a:pt x="43" y="386"/>
                  </a:cubicBezTo>
                  <a:cubicBezTo>
                    <a:pt x="43" y="387"/>
                    <a:pt x="43" y="388"/>
                    <a:pt x="43" y="388"/>
                  </a:cubicBezTo>
                  <a:cubicBezTo>
                    <a:pt x="43" y="388"/>
                    <a:pt x="43" y="388"/>
                    <a:pt x="43" y="388"/>
                  </a:cubicBezTo>
                  <a:cubicBezTo>
                    <a:pt x="48" y="411"/>
                    <a:pt x="1" y="392"/>
                    <a:pt x="3" y="427"/>
                  </a:cubicBezTo>
                  <a:cubicBezTo>
                    <a:pt x="3" y="427"/>
                    <a:pt x="3" y="427"/>
                    <a:pt x="3" y="427"/>
                  </a:cubicBezTo>
                  <a:cubicBezTo>
                    <a:pt x="3" y="427"/>
                    <a:pt x="3" y="428"/>
                    <a:pt x="3" y="428"/>
                  </a:cubicBezTo>
                  <a:cubicBezTo>
                    <a:pt x="3" y="428"/>
                    <a:pt x="3" y="428"/>
                    <a:pt x="3" y="428"/>
                  </a:cubicBezTo>
                  <a:cubicBezTo>
                    <a:pt x="3" y="428"/>
                    <a:pt x="3" y="428"/>
                    <a:pt x="3" y="428"/>
                  </a:cubicBezTo>
                  <a:cubicBezTo>
                    <a:pt x="8" y="463"/>
                    <a:pt x="50" y="435"/>
                    <a:pt x="51" y="458"/>
                  </a:cubicBezTo>
                  <a:cubicBezTo>
                    <a:pt x="51" y="459"/>
                    <a:pt x="51" y="459"/>
                    <a:pt x="51" y="459"/>
                  </a:cubicBezTo>
                  <a:cubicBezTo>
                    <a:pt x="51" y="460"/>
                    <a:pt x="51" y="460"/>
                    <a:pt x="51" y="460"/>
                  </a:cubicBezTo>
                  <a:cubicBezTo>
                    <a:pt x="60" y="481"/>
                    <a:pt x="10" y="472"/>
                    <a:pt x="20" y="506"/>
                  </a:cubicBezTo>
                  <a:cubicBezTo>
                    <a:pt x="20" y="506"/>
                    <a:pt x="20" y="506"/>
                    <a:pt x="20" y="506"/>
                  </a:cubicBezTo>
                  <a:cubicBezTo>
                    <a:pt x="20" y="506"/>
                    <a:pt x="20" y="507"/>
                    <a:pt x="20" y="507"/>
                  </a:cubicBezTo>
                  <a:cubicBezTo>
                    <a:pt x="20" y="507"/>
                    <a:pt x="20" y="507"/>
                    <a:pt x="20" y="507"/>
                  </a:cubicBezTo>
                  <a:cubicBezTo>
                    <a:pt x="20" y="507"/>
                    <a:pt x="20" y="507"/>
                    <a:pt x="20" y="507"/>
                  </a:cubicBezTo>
                  <a:cubicBezTo>
                    <a:pt x="32" y="541"/>
                    <a:pt x="68" y="504"/>
                    <a:pt x="73" y="527"/>
                  </a:cubicBezTo>
                  <a:cubicBezTo>
                    <a:pt x="73" y="527"/>
                    <a:pt x="73" y="528"/>
                    <a:pt x="74" y="528"/>
                  </a:cubicBezTo>
                  <a:cubicBezTo>
                    <a:pt x="74" y="528"/>
                    <a:pt x="74" y="528"/>
                    <a:pt x="74" y="528"/>
                  </a:cubicBezTo>
                  <a:cubicBezTo>
                    <a:pt x="87" y="547"/>
                    <a:pt x="36" y="549"/>
                    <a:pt x="53" y="580"/>
                  </a:cubicBezTo>
                  <a:cubicBezTo>
                    <a:pt x="53" y="580"/>
                    <a:pt x="53" y="580"/>
                    <a:pt x="53" y="580"/>
                  </a:cubicBezTo>
                  <a:cubicBezTo>
                    <a:pt x="53" y="580"/>
                    <a:pt x="53" y="580"/>
                    <a:pt x="53" y="581"/>
                  </a:cubicBezTo>
                  <a:cubicBezTo>
                    <a:pt x="53" y="581"/>
                    <a:pt x="53" y="581"/>
                    <a:pt x="54" y="581"/>
                  </a:cubicBezTo>
                  <a:cubicBezTo>
                    <a:pt x="54" y="581"/>
                    <a:pt x="54" y="581"/>
                    <a:pt x="54" y="581"/>
                  </a:cubicBezTo>
                  <a:cubicBezTo>
                    <a:pt x="72" y="611"/>
                    <a:pt x="99" y="568"/>
                    <a:pt x="109" y="589"/>
                  </a:cubicBezTo>
                  <a:cubicBezTo>
                    <a:pt x="109" y="590"/>
                    <a:pt x="110" y="590"/>
                    <a:pt x="110" y="590"/>
                  </a:cubicBezTo>
                  <a:cubicBezTo>
                    <a:pt x="110" y="590"/>
                    <a:pt x="110" y="590"/>
                    <a:pt x="110" y="590"/>
                  </a:cubicBezTo>
                  <a:cubicBezTo>
                    <a:pt x="127" y="606"/>
                    <a:pt x="78" y="619"/>
                    <a:pt x="100" y="646"/>
                  </a:cubicBezTo>
                  <a:cubicBezTo>
                    <a:pt x="100" y="646"/>
                    <a:pt x="100" y="646"/>
                    <a:pt x="100" y="646"/>
                  </a:cubicBezTo>
                  <a:cubicBezTo>
                    <a:pt x="101" y="646"/>
                    <a:pt x="101" y="646"/>
                    <a:pt x="101" y="646"/>
                  </a:cubicBezTo>
                  <a:cubicBezTo>
                    <a:pt x="101" y="646"/>
                    <a:pt x="101" y="646"/>
                    <a:pt x="101" y="646"/>
                  </a:cubicBezTo>
                  <a:cubicBezTo>
                    <a:pt x="101" y="646"/>
                    <a:pt x="101" y="646"/>
                    <a:pt x="101" y="646"/>
                  </a:cubicBezTo>
                  <a:cubicBezTo>
                    <a:pt x="126" y="672"/>
                    <a:pt x="143" y="624"/>
                    <a:pt x="157" y="643"/>
                  </a:cubicBezTo>
                  <a:cubicBezTo>
                    <a:pt x="158" y="643"/>
                    <a:pt x="158" y="643"/>
                    <a:pt x="158" y="644"/>
                  </a:cubicBezTo>
                  <a:cubicBezTo>
                    <a:pt x="158" y="644"/>
                    <a:pt x="158" y="644"/>
                    <a:pt x="158" y="644"/>
                  </a:cubicBezTo>
                  <a:cubicBezTo>
                    <a:pt x="178" y="656"/>
                    <a:pt x="133" y="678"/>
                    <a:pt x="161" y="700"/>
                  </a:cubicBezTo>
                  <a:cubicBezTo>
                    <a:pt x="161" y="700"/>
                    <a:pt x="161" y="700"/>
                    <a:pt x="161" y="700"/>
                  </a:cubicBezTo>
                  <a:cubicBezTo>
                    <a:pt x="161" y="700"/>
                    <a:pt x="161" y="700"/>
                    <a:pt x="161" y="700"/>
                  </a:cubicBezTo>
                  <a:cubicBezTo>
                    <a:pt x="161" y="700"/>
                    <a:pt x="161" y="700"/>
                    <a:pt x="162" y="700"/>
                  </a:cubicBezTo>
                  <a:cubicBezTo>
                    <a:pt x="162" y="700"/>
                    <a:pt x="162" y="700"/>
                    <a:pt x="162" y="700"/>
                  </a:cubicBezTo>
                  <a:cubicBezTo>
                    <a:pt x="191" y="720"/>
                    <a:pt x="198" y="670"/>
                    <a:pt x="215" y="685"/>
                  </a:cubicBezTo>
                  <a:cubicBezTo>
                    <a:pt x="216" y="685"/>
                    <a:pt x="216" y="686"/>
                    <a:pt x="217" y="686"/>
                  </a:cubicBezTo>
                  <a:cubicBezTo>
                    <a:pt x="217" y="686"/>
                    <a:pt x="217" y="686"/>
                    <a:pt x="217" y="686"/>
                  </a:cubicBezTo>
                  <a:cubicBezTo>
                    <a:pt x="239" y="693"/>
                    <a:pt x="199" y="725"/>
                    <a:pt x="231" y="740"/>
                  </a:cubicBezTo>
                  <a:cubicBezTo>
                    <a:pt x="231" y="740"/>
                    <a:pt x="231" y="740"/>
                    <a:pt x="231" y="740"/>
                  </a:cubicBezTo>
                  <a:cubicBezTo>
                    <a:pt x="231" y="740"/>
                    <a:pt x="231" y="740"/>
                    <a:pt x="231" y="740"/>
                  </a:cubicBezTo>
                  <a:cubicBezTo>
                    <a:pt x="231" y="740"/>
                    <a:pt x="232" y="741"/>
                    <a:pt x="232" y="741"/>
                  </a:cubicBezTo>
                  <a:cubicBezTo>
                    <a:pt x="232" y="741"/>
                    <a:pt x="232" y="741"/>
                    <a:pt x="232" y="741"/>
                  </a:cubicBezTo>
                  <a:cubicBezTo>
                    <a:pt x="264" y="754"/>
                    <a:pt x="261" y="703"/>
                    <a:pt x="281" y="714"/>
                  </a:cubicBezTo>
                  <a:cubicBezTo>
                    <a:pt x="282" y="715"/>
                    <a:pt x="282" y="715"/>
                    <a:pt x="283" y="715"/>
                  </a:cubicBezTo>
                  <a:cubicBezTo>
                    <a:pt x="283" y="715"/>
                    <a:pt x="283" y="715"/>
                    <a:pt x="283" y="715"/>
                  </a:cubicBezTo>
                  <a:cubicBezTo>
                    <a:pt x="306" y="718"/>
                    <a:pt x="273" y="757"/>
                    <a:pt x="308" y="765"/>
                  </a:cubicBezTo>
                  <a:cubicBezTo>
                    <a:pt x="308" y="765"/>
                    <a:pt x="308" y="765"/>
                    <a:pt x="308" y="765"/>
                  </a:cubicBezTo>
                  <a:cubicBezTo>
                    <a:pt x="308" y="765"/>
                    <a:pt x="308" y="765"/>
                    <a:pt x="308" y="765"/>
                  </a:cubicBezTo>
                  <a:cubicBezTo>
                    <a:pt x="308" y="765"/>
                    <a:pt x="309" y="765"/>
                    <a:pt x="309" y="765"/>
                  </a:cubicBezTo>
                  <a:cubicBezTo>
                    <a:pt x="309" y="765"/>
                    <a:pt x="309" y="765"/>
                    <a:pt x="309" y="765"/>
                  </a:cubicBezTo>
                  <a:cubicBezTo>
                    <a:pt x="344" y="772"/>
                    <a:pt x="330" y="723"/>
                    <a:pt x="352" y="729"/>
                  </a:cubicBezTo>
                  <a:cubicBezTo>
                    <a:pt x="352" y="730"/>
                    <a:pt x="353" y="730"/>
                    <a:pt x="353" y="730"/>
                  </a:cubicBezTo>
                  <a:cubicBezTo>
                    <a:pt x="353" y="729"/>
                    <a:pt x="353" y="730"/>
                    <a:pt x="353" y="729"/>
                  </a:cubicBezTo>
                  <a:cubicBezTo>
                    <a:pt x="376" y="728"/>
                    <a:pt x="353" y="773"/>
                    <a:pt x="388" y="774"/>
                  </a:cubicBezTo>
                  <a:cubicBezTo>
                    <a:pt x="388" y="774"/>
                    <a:pt x="388" y="774"/>
                    <a:pt x="388" y="774"/>
                  </a:cubicBezTo>
                  <a:cubicBezTo>
                    <a:pt x="388" y="774"/>
                    <a:pt x="388" y="774"/>
                    <a:pt x="389" y="774"/>
                  </a:cubicBezTo>
                  <a:cubicBezTo>
                    <a:pt x="389" y="774"/>
                    <a:pt x="389" y="774"/>
                    <a:pt x="389" y="774"/>
                  </a:cubicBezTo>
                  <a:cubicBezTo>
                    <a:pt x="389" y="774"/>
                    <a:pt x="389" y="774"/>
                    <a:pt x="389" y="774"/>
                  </a:cubicBezTo>
                  <a:cubicBezTo>
                    <a:pt x="425" y="773"/>
                    <a:pt x="401" y="728"/>
                    <a:pt x="424" y="729"/>
                  </a:cubicBezTo>
                  <a:cubicBezTo>
                    <a:pt x="424" y="730"/>
                    <a:pt x="425" y="729"/>
                    <a:pt x="425" y="729"/>
                  </a:cubicBezTo>
                  <a:cubicBezTo>
                    <a:pt x="425" y="729"/>
                    <a:pt x="425" y="729"/>
                    <a:pt x="425" y="729"/>
                  </a:cubicBezTo>
                  <a:cubicBezTo>
                    <a:pt x="447" y="723"/>
                    <a:pt x="434" y="771"/>
                    <a:pt x="468" y="765"/>
                  </a:cubicBezTo>
                  <a:cubicBezTo>
                    <a:pt x="468" y="765"/>
                    <a:pt x="468" y="765"/>
                    <a:pt x="468" y="765"/>
                  </a:cubicBezTo>
                  <a:cubicBezTo>
                    <a:pt x="469" y="765"/>
                    <a:pt x="469" y="765"/>
                    <a:pt x="469" y="765"/>
                  </a:cubicBezTo>
                  <a:cubicBezTo>
                    <a:pt x="469" y="765"/>
                    <a:pt x="469" y="765"/>
                    <a:pt x="470" y="765"/>
                  </a:cubicBezTo>
                  <a:cubicBezTo>
                    <a:pt x="470" y="765"/>
                    <a:pt x="470" y="765"/>
                    <a:pt x="470" y="765"/>
                  </a:cubicBezTo>
                  <a:cubicBezTo>
                    <a:pt x="504" y="757"/>
                    <a:pt x="471" y="717"/>
                    <a:pt x="494" y="715"/>
                  </a:cubicBezTo>
                  <a:cubicBezTo>
                    <a:pt x="495" y="714"/>
                    <a:pt x="495" y="714"/>
                    <a:pt x="496" y="714"/>
                  </a:cubicBezTo>
                  <a:cubicBezTo>
                    <a:pt x="496" y="714"/>
                    <a:pt x="496" y="714"/>
                    <a:pt x="496" y="714"/>
                  </a:cubicBezTo>
                  <a:cubicBezTo>
                    <a:pt x="516" y="703"/>
                    <a:pt x="513" y="754"/>
                    <a:pt x="545" y="740"/>
                  </a:cubicBezTo>
                  <a:cubicBezTo>
                    <a:pt x="545" y="740"/>
                    <a:pt x="545" y="740"/>
                    <a:pt x="545" y="740"/>
                  </a:cubicBezTo>
                  <a:cubicBezTo>
                    <a:pt x="546" y="740"/>
                    <a:pt x="546" y="740"/>
                    <a:pt x="546" y="740"/>
                  </a:cubicBezTo>
                  <a:cubicBezTo>
                    <a:pt x="546" y="740"/>
                    <a:pt x="546" y="740"/>
                    <a:pt x="546" y="740"/>
                  </a:cubicBezTo>
                  <a:cubicBezTo>
                    <a:pt x="546" y="740"/>
                    <a:pt x="546" y="740"/>
                    <a:pt x="546" y="740"/>
                  </a:cubicBezTo>
                  <a:cubicBezTo>
                    <a:pt x="578" y="724"/>
                    <a:pt x="538" y="693"/>
                    <a:pt x="560" y="685"/>
                  </a:cubicBezTo>
                  <a:cubicBezTo>
                    <a:pt x="561" y="685"/>
                    <a:pt x="561" y="685"/>
                    <a:pt x="561" y="684"/>
                  </a:cubicBezTo>
                  <a:cubicBezTo>
                    <a:pt x="561" y="684"/>
                    <a:pt x="561" y="684"/>
                    <a:pt x="561" y="684"/>
                  </a:cubicBezTo>
                  <a:cubicBezTo>
                    <a:pt x="579" y="669"/>
                    <a:pt x="586" y="720"/>
                    <a:pt x="615" y="700"/>
                  </a:cubicBezTo>
                  <a:cubicBezTo>
                    <a:pt x="615" y="700"/>
                    <a:pt x="615" y="700"/>
                    <a:pt x="615" y="700"/>
                  </a:cubicBezTo>
                  <a:cubicBezTo>
                    <a:pt x="616" y="700"/>
                    <a:pt x="616" y="699"/>
                    <a:pt x="616" y="699"/>
                  </a:cubicBezTo>
                  <a:cubicBezTo>
                    <a:pt x="616" y="699"/>
                    <a:pt x="616" y="699"/>
                    <a:pt x="616" y="699"/>
                  </a:cubicBezTo>
                  <a:cubicBezTo>
                    <a:pt x="616" y="699"/>
                    <a:pt x="616" y="699"/>
                    <a:pt x="616" y="699"/>
                  </a:cubicBezTo>
                  <a:cubicBezTo>
                    <a:pt x="644" y="677"/>
                    <a:pt x="599" y="655"/>
                    <a:pt x="618" y="643"/>
                  </a:cubicBezTo>
                  <a:cubicBezTo>
                    <a:pt x="619" y="643"/>
                    <a:pt x="619" y="642"/>
                    <a:pt x="619" y="642"/>
                  </a:cubicBezTo>
                  <a:cubicBezTo>
                    <a:pt x="619" y="642"/>
                    <a:pt x="620" y="642"/>
                    <a:pt x="620" y="642"/>
                  </a:cubicBezTo>
                  <a:cubicBezTo>
                    <a:pt x="634" y="623"/>
                    <a:pt x="651" y="671"/>
                    <a:pt x="675" y="646"/>
                  </a:cubicBezTo>
                  <a:cubicBezTo>
                    <a:pt x="676" y="646"/>
                    <a:pt x="676" y="646"/>
                    <a:pt x="676" y="646"/>
                  </a:cubicBezTo>
                  <a:cubicBezTo>
                    <a:pt x="676" y="645"/>
                    <a:pt x="676" y="645"/>
                    <a:pt x="676" y="645"/>
                  </a:cubicBezTo>
                  <a:cubicBezTo>
                    <a:pt x="676" y="645"/>
                    <a:pt x="676" y="645"/>
                    <a:pt x="676" y="645"/>
                  </a:cubicBezTo>
                  <a:cubicBezTo>
                    <a:pt x="676" y="645"/>
                    <a:pt x="676" y="645"/>
                    <a:pt x="676" y="645"/>
                  </a:cubicBezTo>
                  <a:cubicBezTo>
                    <a:pt x="699" y="618"/>
                    <a:pt x="650" y="605"/>
                    <a:pt x="667" y="589"/>
                  </a:cubicBezTo>
                  <a:cubicBezTo>
                    <a:pt x="667" y="589"/>
                    <a:pt x="667" y="589"/>
                    <a:pt x="667" y="588"/>
                  </a:cubicBezTo>
                  <a:cubicBezTo>
                    <a:pt x="668" y="588"/>
                    <a:pt x="668" y="588"/>
                    <a:pt x="668" y="588"/>
                  </a:cubicBezTo>
                  <a:cubicBezTo>
                    <a:pt x="677" y="567"/>
                    <a:pt x="704" y="610"/>
                    <a:pt x="723" y="580"/>
                  </a:cubicBezTo>
                  <a:cubicBezTo>
                    <a:pt x="723" y="580"/>
                    <a:pt x="723" y="580"/>
                    <a:pt x="723" y="580"/>
                  </a:cubicBezTo>
                  <a:cubicBezTo>
                    <a:pt x="723" y="580"/>
                    <a:pt x="723" y="580"/>
                    <a:pt x="723" y="580"/>
                  </a:cubicBezTo>
                  <a:cubicBezTo>
                    <a:pt x="723" y="579"/>
                    <a:pt x="724" y="579"/>
                    <a:pt x="724" y="579"/>
                  </a:cubicBezTo>
                  <a:cubicBezTo>
                    <a:pt x="724" y="579"/>
                    <a:pt x="724" y="579"/>
                    <a:pt x="724" y="579"/>
                  </a:cubicBezTo>
                  <a:cubicBezTo>
                    <a:pt x="740" y="548"/>
                    <a:pt x="690" y="546"/>
                    <a:pt x="703" y="527"/>
                  </a:cubicBezTo>
                  <a:cubicBezTo>
                    <a:pt x="703" y="527"/>
                    <a:pt x="703" y="526"/>
                    <a:pt x="703" y="526"/>
                  </a:cubicBezTo>
                  <a:cubicBezTo>
                    <a:pt x="703" y="526"/>
                    <a:pt x="703" y="526"/>
                    <a:pt x="703" y="526"/>
                  </a:cubicBezTo>
                  <a:cubicBezTo>
                    <a:pt x="709" y="503"/>
                    <a:pt x="744" y="540"/>
                    <a:pt x="756" y="506"/>
                  </a:cubicBezTo>
                  <a:cubicBezTo>
                    <a:pt x="756" y="506"/>
                    <a:pt x="756" y="506"/>
                    <a:pt x="756" y="506"/>
                  </a:cubicBezTo>
                  <a:cubicBezTo>
                    <a:pt x="756" y="506"/>
                    <a:pt x="756" y="506"/>
                    <a:pt x="756" y="506"/>
                  </a:cubicBezTo>
                  <a:cubicBezTo>
                    <a:pt x="756" y="505"/>
                    <a:pt x="756" y="505"/>
                    <a:pt x="756" y="505"/>
                  </a:cubicBezTo>
                  <a:cubicBezTo>
                    <a:pt x="756" y="505"/>
                    <a:pt x="756" y="505"/>
                    <a:pt x="756" y="505"/>
                  </a:cubicBezTo>
                  <a:cubicBezTo>
                    <a:pt x="766" y="471"/>
                    <a:pt x="716" y="480"/>
                    <a:pt x="725" y="459"/>
                  </a:cubicBezTo>
                  <a:cubicBezTo>
                    <a:pt x="725" y="458"/>
                    <a:pt x="725" y="458"/>
                    <a:pt x="725" y="457"/>
                  </a:cubicBezTo>
                  <a:cubicBezTo>
                    <a:pt x="725" y="457"/>
                    <a:pt x="725" y="457"/>
                    <a:pt x="725" y="457"/>
                  </a:cubicBezTo>
                  <a:cubicBezTo>
                    <a:pt x="726" y="434"/>
                    <a:pt x="768" y="462"/>
                    <a:pt x="773" y="427"/>
                  </a:cubicBezTo>
                  <a:cubicBezTo>
                    <a:pt x="773" y="427"/>
                    <a:pt x="773" y="427"/>
                    <a:pt x="773" y="427"/>
                  </a:cubicBezTo>
                  <a:cubicBezTo>
                    <a:pt x="773" y="427"/>
                    <a:pt x="773" y="427"/>
                    <a:pt x="773" y="427"/>
                  </a:cubicBezTo>
                  <a:cubicBezTo>
                    <a:pt x="773" y="426"/>
                    <a:pt x="773" y="426"/>
                    <a:pt x="773" y="426"/>
                  </a:cubicBezTo>
                  <a:cubicBezTo>
                    <a:pt x="773" y="426"/>
                    <a:pt x="773" y="426"/>
                    <a:pt x="773" y="426"/>
                  </a:cubicBezTo>
                  <a:cubicBezTo>
                    <a:pt x="776" y="391"/>
                    <a:pt x="728" y="410"/>
                    <a:pt x="733" y="387"/>
                  </a:cubicBezTo>
                  <a:close/>
                  <a:moveTo>
                    <a:pt x="675" y="293"/>
                  </a:moveTo>
                  <a:cubicBezTo>
                    <a:pt x="675" y="293"/>
                    <a:pt x="675" y="293"/>
                    <a:pt x="675" y="293"/>
                  </a:cubicBezTo>
                  <a:cubicBezTo>
                    <a:pt x="675" y="293"/>
                    <a:pt x="676" y="293"/>
                    <a:pt x="676" y="293"/>
                  </a:cubicBezTo>
                  <a:cubicBezTo>
                    <a:pt x="701" y="371"/>
                    <a:pt x="675" y="374"/>
                    <a:pt x="648" y="367"/>
                  </a:cubicBezTo>
                  <a:cubicBezTo>
                    <a:pt x="622" y="361"/>
                    <a:pt x="569" y="349"/>
                    <a:pt x="562" y="330"/>
                  </a:cubicBezTo>
                  <a:cubicBezTo>
                    <a:pt x="562" y="330"/>
                    <a:pt x="562" y="330"/>
                    <a:pt x="562" y="330"/>
                  </a:cubicBezTo>
                  <a:cubicBezTo>
                    <a:pt x="562" y="330"/>
                    <a:pt x="562" y="330"/>
                    <a:pt x="562" y="330"/>
                  </a:cubicBezTo>
                  <a:cubicBezTo>
                    <a:pt x="562" y="330"/>
                    <a:pt x="562" y="330"/>
                    <a:pt x="562" y="330"/>
                  </a:cubicBezTo>
                  <a:cubicBezTo>
                    <a:pt x="562" y="330"/>
                    <a:pt x="562" y="330"/>
                    <a:pt x="562" y="330"/>
                  </a:cubicBezTo>
                  <a:cubicBezTo>
                    <a:pt x="557" y="311"/>
                    <a:pt x="592" y="270"/>
                    <a:pt x="610" y="249"/>
                  </a:cubicBezTo>
                  <a:cubicBezTo>
                    <a:pt x="627" y="228"/>
                    <a:pt x="650" y="215"/>
                    <a:pt x="675" y="293"/>
                  </a:cubicBezTo>
                  <a:close/>
                  <a:moveTo>
                    <a:pt x="388" y="84"/>
                  </a:moveTo>
                  <a:cubicBezTo>
                    <a:pt x="388" y="84"/>
                    <a:pt x="388" y="84"/>
                    <a:pt x="388" y="84"/>
                  </a:cubicBezTo>
                  <a:cubicBezTo>
                    <a:pt x="470" y="84"/>
                    <a:pt x="464" y="110"/>
                    <a:pt x="450" y="133"/>
                  </a:cubicBezTo>
                  <a:cubicBezTo>
                    <a:pt x="436" y="156"/>
                    <a:pt x="408" y="203"/>
                    <a:pt x="388" y="203"/>
                  </a:cubicBezTo>
                  <a:cubicBezTo>
                    <a:pt x="388" y="203"/>
                    <a:pt x="388" y="203"/>
                    <a:pt x="388" y="203"/>
                  </a:cubicBezTo>
                  <a:cubicBezTo>
                    <a:pt x="388" y="203"/>
                    <a:pt x="388" y="203"/>
                    <a:pt x="388" y="203"/>
                  </a:cubicBezTo>
                  <a:cubicBezTo>
                    <a:pt x="388" y="203"/>
                    <a:pt x="388" y="203"/>
                    <a:pt x="388" y="203"/>
                  </a:cubicBezTo>
                  <a:cubicBezTo>
                    <a:pt x="388" y="203"/>
                    <a:pt x="388" y="203"/>
                    <a:pt x="388" y="203"/>
                  </a:cubicBezTo>
                  <a:cubicBezTo>
                    <a:pt x="368" y="203"/>
                    <a:pt x="340" y="156"/>
                    <a:pt x="326" y="133"/>
                  </a:cubicBezTo>
                  <a:cubicBezTo>
                    <a:pt x="311" y="110"/>
                    <a:pt x="306" y="84"/>
                    <a:pt x="388" y="84"/>
                  </a:cubicBezTo>
                  <a:close/>
                  <a:moveTo>
                    <a:pt x="100" y="293"/>
                  </a:moveTo>
                  <a:cubicBezTo>
                    <a:pt x="100" y="293"/>
                    <a:pt x="100" y="293"/>
                    <a:pt x="100" y="293"/>
                  </a:cubicBezTo>
                  <a:cubicBezTo>
                    <a:pt x="100" y="293"/>
                    <a:pt x="100" y="293"/>
                    <a:pt x="100" y="293"/>
                  </a:cubicBezTo>
                  <a:cubicBezTo>
                    <a:pt x="126" y="215"/>
                    <a:pt x="149" y="228"/>
                    <a:pt x="166" y="249"/>
                  </a:cubicBezTo>
                  <a:cubicBezTo>
                    <a:pt x="184" y="270"/>
                    <a:pt x="219" y="311"/>
                    <a:pt x="214" y="330"/>
                  </a:cubicBezTo>
                  <a:cubicBezTo>
                    <a:pt x="214" y="330"/>
                    <a:pt x="214" y="330"/>
                    <a:pt x="214" y="330"/>
                  </a:cubicBezTo>
                  <a:cubicBezTo>
                    <a:pt x="214" y="330"/>
                    <a:pt x="214" y="330"/>
                    <a:pt x="214" y="330"/>
                  </a:cubicBezTo>
                  <a:cubicBezTo>
                    <a:pt x="214" y="330"/>
                    <a:pt x="214" y="330"/>
                    <a:pt x="214" y="330"/>
                  </a:cubicBezTo>
                  <a:cubicBezTo>
                    <a:pt x="214" y="330"/>
                    <a:pt x="214" y="330"/>
                    <a:pt x="214" y="330"/>
                  </a:cubicBezTo>
                  <a:cubicBezTo>
                    <a:pt x="207" y="349"/>
                    <a:pt x="154" y="361"/>
                    <a:pt x="128" y="368"/>
                  </a:cubicBezTo>
                  <a:cubicBezTo>
                    <a:pt x="101" y="374"/>
                    <a:pt x="75" y="371"/>
                    <a:pt x="100" y="293"/>
                  </a:cubicBezTo>
                  <a:close/>
                  <a:moveTo>
                    <a:pt x="148" y="527"/>
                  </a:moveTo>
                  <a:cubicBezTo>
                    <a:pt x="134" y="532"/>
                    <a:pt x="119" y="524"/>
                    <a:pt x="114" y="510"/>
                  </a:cubicBezTo>
                  <a:cubicBezTo>
                    <a:pt x="94" y="445"/>
                    <a:pt x="94" y="445"/>
                    <a:pt x="94" y="445"/>
                  </a:cubicBezTo>
                  <a:cubicBezTo>
                    <a:pt x="89" y="431"/>
                    <a:pt x="97" y="415"/>
                    <a:pt x="111" y="411"/>
                  </a:cubicBezTo>
                  <a:cubicBezTo>
                    <a:pt x="223" y="375"/>
                    <a:pt x="223" y="375"/>
                    <a:pt x="223" y="375"/>
                  </a:cubicBezTo>
                  <a:cubicBezTo>
                    <a:pt x="237" y="371"/>
                    <a:pt x="253" y="379"/>
                    <a:pt x="257" y="393"/>
                  </a:cubicBezTo>
                  <a:cubicBezTo>
                    <a:pt x="278" y="458"/>
                    <a:pt x="278" y="458"/>
                    <a:pt x="278" y="458"/>
                  </a:cubicBezTo>
                  <a:cubicBezTo>
                    <a:pt x="282" y="472"/>
                    <a:pt x="274" y="487"/>
                    <a:pt x="260" y="492"/>
                  </a:cubicBezTo>
                  <a:lnTo>
                    <a:pt x="148" y="527"/>
                  </a:lnTo>
                  <a:close/>
                  <a:moveTo>
                    <a:pt x="289" y="628"/>
                  </a:moveTo>
                  <a:cubicBezTo>
                    <a:pt x="287" y="655"/>
                    <a:pt x="277" y="680"/>
                    <a:pt x="210" y="631"/>
                  </a:cubicBezTo>
                  <a:cubicBezTo>
                    <a:pt x="210" y="631"/>
                    <a:pt x="210" y="631"/>
                    <a:pt x="210" y="631"/>
                  </a:cubicBezTo>
                  <a:cubicBezTo>
                    <a:pt x="210" y="631"/>
                    <a:pt x="210" y="631"/>
                    <a:pt x="210" y="631"/>
                  </a:cubicBezTo>
                  <a:cubicBezTo>
                    <a:pt x="144" y="583"/>
                    <a:pt x="164" y="566"/>
                    <a:pt x="189" y="555"/>
                  </a:cubicBezTo>
                  <a:cubicBezTo>
                    <a:pt x="214" y="545"/>
                    <a:pt x="264" y="524"/>
                    <a:pt x="280" y="535"/>
                  </a:cubicBezTo>
                  <a:cubicBezTo>
                    <a:pt x="280" y="535"/>
                    <a:pt x="280" y="535"/>
                    <a:pt x="280" y="535"/>
                  </a:cubicBezTo>
                  <a:cubicBezTo>
                    <a:pt x="280" y="535"/>
                    <a:pt x="280" y="535"/>
                    <a:pt x="280" y="535"/>
                  </a:cubicBezTo>
                  <a:cubicBezTo>
                    <a:pt x="280" y="535"/>
                    <a:pt x="280" y="535"/>
                    <a:pt x="280" y="535"/>
                  </a:cubicBezTo>
                  <a:cubicBezTo>
                    <a:pt x="280" y="535"/>
                    <a:pt x="280" y="535"/>
                    <a:pt x="280" y="535"/>
                  </a:cubicBezTo>
                  <a:cubicBezTo>
                    <a:pt x="296" y="547"/>
                    <a:pt x="291" y="601"/>
                    <a:pt x="289" y="628"/>
                  </a:cubicBezTo>
                  <a:close/>
                  <a:moveTo>
                    <a:pt x="287" y="300"/>
                  </a:moveTo>
                  <a:cubicBezTo>
                    <a:pt x="275" y="309"/>
                    <a:pt x="258" y="306"/>
                    <a:pt x="249" y="294"/>
                  </a:cubicBezTo>
                  <a:cubicBezTo>
                    <a:pt x="181" y="198"/>
                    <a:pt x="181" y="198"/>
                    <a:pt x="181" y="198"/>
                  </a:cubicBezTo>
                  <a:cubicBezTo>
                    <a:pt x="172" y="186"/>
                    <a:pt x="175" y="169"/>
                    <a:pt x="187" y="161"/>
                  </a:cubicBezTo>
                  <a:cubicBezTo>
                    <a:pt x="242" y="121"/>
                    <a:pt x="242" y="121"/>
                    <a:pt x="242" y="121"/>
                  </a:cubicBezTo>
                  <a:cubicBezTo>
                    <a:pt x="254" y="112"/>
                    <a:pt x="271" y="115"/>
                    <a:pt x="280" y="127"/>
                  </a:cubicBezTo>
                  <a:cubicBezTo>
                    <a:pt x="349" y="223"/>
                    <a:pt x="349" y="223"/>
                    <a:pt x="349" y="223"/>
                  </a:cubicBezTo>
                  <a:cubicBezTo>
                    <a:pt x="357" y="235"/>
                    <a:pt x="354" y="252"/>
                    <a:pt x="342" y="260"/>
                  </a:cubicBezTo>
                  <a:lnTo>
                    <a:pt x="287" y="300"/>
                  </a:lnTo>
                  <a:close/>
                  <a:moveTo>
                    <a:pt x="451" y="660"/>
                  </a:moveTo>
                  <a:cubicBezTo>
                    <a:pt x="451" y="675"/>
                    <a:pt x="439" y="687"/>
                    <a:pt x="424" y="687"/>
                  </a:cubicBezTo>
                  <a:cubicBezTo>
                    <a:pt x="356" y="686"/>
                    <a:pt x="356" y="686"/>
                    <a:pt x="356" y="686"/>
                  </a:cubicBezTo>
                  <a:cubicBezTo>
                    <a:pt x="341" y="686"/>
                    <a:pt x="329" y="674"/>
                    <a:pt x="329" y="659"/>
                  </a:cubicBezTo>
                  <a:cubicBezTo>
                    <a:pt x="330" y="542"/>
                    <a:pt x="330" y="542"/>
                    <a:pt x="330" y="542"/>
                  </a:cubicBezTo>
                  <a:cubicBezTo>
                    <a:pt x="330" y="527"/>
                    <a:pt x="342" y="515"/>
                    <a:pt x="357" y="515"/>
                  </a:cubicBezTo>
                  <a:cubicBezTo>
                    <a:pt x="425" y="515"/>
                    <a:pt x="425" y="515"/>
                    <a:pt x="425" y="515"/>
                  </a:cubicBezTo>
                  <a:cubicBezTo>
                    <a:pt x="440" y="515"/>
                    <a:pt x="452" y="527"/>
                    <a:pt x="452" y="542"/>
                  </a:cubicBezTo>
                  <a:lnTo>
                    <a:pt x="451" y="660"/>
                  </a:lnTo>
                  <a:close/>
                  <a:moveTo>
                    <a:pt x="388" y="475"/>
                  </a:moveTo>
                  <a:cubicBezTo>
                    <a:pt x="339" y="475"/>
                    <a:pt x="299" y="436"/>
                    <a:pt x="299" y="387"/>
                  </a:cubicBezTo>
                  <a:cubicBezTo>
                    <a:pt x="299" y="338"/>
                    <a:pt x="339" y="298"/>
                    <a:pt x="388" y="298"/>
                  </a:cubicBezTo>
                  <a:cubicBezTo>
                    <a:pt x="437" y="298"/>
                    <a:pt x="477" y="338"/>
                    <a:pt x="477" y="387"/>
                  </a:cubicBezTo>
                  <a:cubicBezTo>
                    <a:pt x="477" y="436"/>
                    <a:pt x="437" y="475"/>
                    <a:pt x="388" y="475"/>
                  </a:cubicBezTo>
                  <a:close/>
                  <a:moveTo>
                    <a:pt x="440" y="260"/>
                  </a:moveTo>
                  <a:cubicBezTo>
                    <a:pt x="428" y="251"/>
                    <a:pt x="425" y="234"/>
                    <a:pt x="434" y="222"/>
                  </a:cubicBezTo>
                  <a:cubicBezTo>
                    <a:pt x="504" y="128"/>
                    <a:pt x="504" y="128"/>
                    <a:pt x="504" y="128"/>
                  </a:cubicBezTo>
                  <a:cubicBezTo>
                    <a:pt x="513" y="116"/>
                    <a:pt x="530" y="113"/>
                    <a:pt x="542" y="122"/>
                  </a:cubicBezTo>
                  <a:cubicBezTo>
                    <a:pt x="596" y="162"/>
                    <a:pt x="596" y="162"/>
                    <a:pt x="596" y="162"/>
                  </a:cubicBezTo>
                  <a:cubicBezTo>
                    <a:pt x="608" y="171"/>
                    <a:pt x="611" y="188"/>
                    <a:pt x="602" y="200"/>
                  </a:cubicBezTo>
                  <a:cubicBezTo>
                    <a:pt x="533" y="295"/>
                    <a:pt x="533" y="295"/>
                    <a:pt x="533" y="295"/>
                  </a:cubicBezTo>
                  <a:cubicBezTo>
                    <a:pt x="524" y="307"/>
                    <a:pt x="507" y="309"/>
                    <a:pt x="495" y="300"/>
                  </a:cubicBezTo>
                  <a:lnTo>
                    <a:pt x="440" y="260"/>
                  </a:lnTo>
                  <a:close/>
                  <a:moveTo>
                    <a:pt x="566" y="631"/>
                  </a:moveTo>
                  <a:cubicBezTo>
                    <a:pt x="566" y="631"/>
                    <a:pt x="566" y="631"/>
                    <a:pt x="566" y="631"/>
                  </a:cubicBezTo>
                  <a:cubicBezTo>
                    <a:pt x="566" y="631"/>
                    <a:pt x="566" y="631"/>
                    <a:pt x="566" y="631"/>
                  </a:cubicBezTo>
                  <a:cubicBezTo>
                    <a:pt x="499" y="679"/>
                    <a:pt x="489" y="655"/>
                    <a:pt x="487" y="628"/>
                  </a:cubicBezTo>
                  <a:cubicBezTo>
                    <a:pt x="485" y="601"/>
                    <a:pt x="480" y="547"/>
                    <a:pt x="496" y="535"/>
                  </a:cubicBezTo>
                  <a:cubicBezTo>
                    <a:pt x="496" y="535"/>
                    <a:pt x="496" y="535"/>
                    <a:pt x="496" y="535"/>
                  </a:cubicBezTo>
                  <a:cubicBezTo>
                    <a:pt x="496" y="535"/>
                    <a:pt x="496" y="535"/>
                    <a:pt x="496" y="535"/>
                  </a:cubicBezTo>
                  <a:cubicBezTo>
                    <a:pt x="496" y="535"/>
                    <a:pt x="496" y="535"/>
                    <a:pt x="496" y="535"/>
                  </a:cubicBezTo>
                  <a:cubicBezTo>
                    <a:pt x="496" y="535"/>
                    <a:pt x="496" y="535"/>
                    <a:pt x="496" y="535"/>
                  </a:cubicBezTo>
                  <a:cubicBezTo>
                    <a:pt x="512" y="524"/>
                    <a:pt x="562" y="545"/>
                    <a:pt x="587" y="555"/>
                  </a:cubicBezTo>
                  <a:cubicBezTo>
                    <a:pt x="613" y="565"/>
                    <a:pt x="632" y="583"/>
                    <a:pt x="566" y="631"/>
                  </a:cubicBezTo>
                  <a:close/>
                  <a:moveTo>
                    <a:pt x="688" y="447"/>
                  </a:moveTo>
                  <a:cubicBezTo>
                    <a:pt x="666" y="512"/>
                    <a:pt x="666" y="512"/>
                    <a:pt x="666" y="512"/>
                  </a:cubicBezTo>
                  <a:cubicBezTo>
                    <a:pt x="662" y="526"/>
                    <a:pt x="646" y="534"/>
                    <a:pt x="632" y="529"/>
                  </a:cubicBezTo>
                  <a:cubicBezTo>
                    <a:pt x="521" y="492"/>
                    <a:pt x="521" y="492"/>
                    <a:pt x="521" y="492"/>
                  </a:cubicBezTo>
                  <a:cubicBezTo>
                    <a:pt x="507" y="487"/>
                    <a:pt x="499" y="472"/>
                    <a:pt x="504" y="458"/>
                  </a:cubicBezTo>
                  <a:cubicBezTo>
                    <a:pt x="525" y="393"/>
                    <a:pt x="525" y="393"/>
                    <a:pt x="525" y="393"/>
                  </a:cubicBezTo>
                  <a:cubicBezTo>
                    <a:pt x="530" y="379"/>
                    <a:pt x="545" y="371"/>
                    <a:pt x="559" y="376"/>
                  </a:cubicBezTo>
                  <a:cubicBezTo>
                    <a:pt x="671" y="413"/>
                    <a:pt x="671" y="413"/>
                    <a:pt x="671" y="413"/>
                  </a:cubicBezTo>
                  <a:cubicBezTo>
                    <a:pt x="685" y="418"/>
                    <a:pt x="693" y="433"/>
                    <a:pt x="688" y="447"/>
                  </a:cubicBezTo>
                  <a:close/>
                </a:path>
              </a:pathLst>
            </a:custGeom>
            <a:solidFill>
              <a:srgbClr val="25356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en-US" sz="2400">
                <a:solidFill>
                  <a:prstClr val="black"/>
                </a:solidFill>
              </a:endParaRPr>
            </a:p>
          </p:txBody>
        </p:sp>
      </p:grpSp>
      <p:sp>
        <p:nvSpPr>
          <p:cNvPr id="11" name="Freeform 246"/>
          <p:cNvSpPr>
            <a:spLocks noEditPoints="1"/>
          </p:cNvSpPr>
          <p:nvPr/>
        </p:nvSpPr>
        <p:spPr bwMode="auto">
          <a:xfrm>
            <a:off x="7101416" y="3900329"/>
            <a:ext cx="1240367" cy="1240367"/>
          </a:xfrm>
          <a:custGeom>
            <a:avLst/>
            <a:gdLst>
              <a:gd name="T0" fmla="*/ 730 w 738"/>
              <a:gd name="T1" fmla="*/ 445 h 738"/>
              <a:gd name="T2" fmla="*/ 738 w 738"/>
              <a:gd name="T3" fmla="*/ 357 h 738"/>
              <a:gd name="T4" fmla="*/ 647 w 738"/>
              <a:gd name="T5" fmla="*/ 319 h 738"/>
              <a:gd name="T6" fmla="*/ 625 w 738"/>
              <a:gd name="T7" fmla="*/ 250 h 738"/>
              <a:gd name="T8" fmla="*/ 678 w 738"/>
              <a:gd name="T9" fmla="*/ 168 h 738"/>
              <a:gd name="T10" fmla="*/ 622 w 738"/>
              <a:gd name="T11" fmla="*/ 100 h 738"/>
              <a:gd name="T12" fmla="*/ 530 w 738"/>
              <a:gd name="T13" fmla="*/ 137 h 738"/>
              <a:gd name="T14" fmla="*/ 469 w 738"/>
              <a:gd name="T15" fmla="*/ 105 h 738"/>
              <a:gd name="T16" fmla="*/ 448 w 738"/>
              <a:gd name="T17" fmla="*/ 9 h 738"/>
              <a:gd name="T18" fmla="*/ 360 w 738"/>
              <a:gd name="T19" fmla="*/ 0 h 738"/>
              <a:gd name="T20" fmla="*/ 322 w 738"/>
              <a:gd name="T21" fmla="*/ 91 h 738"/>
              <a:gd name="T22" fmla="*/ 253 w 738"/>
              <a:gd name="T23" fmla="*/ 112 h 738"/>
              <a:gd name="T24" fmla="*/ 170 w 738"/>
              <a:gd name="T25" fmla="*/ 59 h 738"/>
              <a:gd name="T26" fmla="*/ 102 w 738"/>
              <a:gd name="T27" fmla="*/ 115 h 738"/>
              <a:gd name="T28" fmla="*/ 139 w 738"/>
              <a:gd name="T29" fmla="*/ 206 h 738"/>
              <a:gd name="T30" fmla="*/ 105 w 738"/>
              <a:gd name="T31" fmla="*/ 271 h 738"/>
              <a:gd name="T32" fmla="*/ 8 w 738"/>
              <a:gd name="T33" fmla="*/ 292 h 738"/>
              <a:gd name="T34" fmla="*/ 0 w 738"/>
              <a:gd name="T35" fmla="*/ 379 h 738"/>
              <a:gd name="T36" fmla="*/ 92 w 738"/>
              <a:gd name="T37" fmla="*/ 418 h 738"/>
              <a:gd name="T38" fmla="*/ 113 w 738"/>
              <a:gd name="T39" fmla="*/ 486 h 738"/>
              <a:gd name="T40" fmla="*/ 59 w 738"/>
              <a:gd name="T41" fmla="*/ 570 h 738"/>
              <a:gd name="T42" fmla="*/ 116 w 738"/>
              <a:gd name="T43" fmla="*/ 637 h 738"/>
              <a:gd name="T44" fmla="*/ 208 w 738"/>
              <a:gd name="T45" fmla="*/ 599 h 738"/>
              <a:gd name="T46" fmla="*/ 270 w 738"/>
              <a:gd name="T47" fmla="*/ 632 h 738"/>
              <a:gd name="T48" fmla="*/ 291 w 738"/>
              <a:gd name="T49" fmla="*/ 730 h 738"/>
              <a:gd name="T50" fmla="*/ 379 w 738"/>
              <a:gd name="T51" fmla="*/ 738 h 738"/>
              <a:gd name="T52" fmla="*/ 417 w 738"/>
              <a:gd name="T53" fmla="*/ 646 h 738"/>
              <a:gd name="T54" fmla="*/ 485 w 738"/>
              <a:gd name="T55" fmla="*/ 625 h 738"/>
              <a:gd name="T56" fmla="*/ 569 w 738"/>
              <a:gd name="T57" fmla="*/ 680 h 738"/>
              <a:gd name="T58" fmla="*/ 637 w 738"/>
              <a:gd name="T59" fmla="*/ 623 h 738"/>
              <a:gd name="T60" fmla="*/ 599 w 738"/>
              <a:gd name="T61" fmla="*/ 532 h 738"/>
              <a:gd name="T62" fmla="*/ 634 w 738"/>
              <a:gd name="T63" fmla="*/ 466 h 738"/>
              <a:gd name="T64" fmla="*/ 730 w 738"/>
              <a:gd name="T65" fmla="*/ 445 h 738"/>
              <a:gd name="T66" fmla="*/ 504 w 738"/>
              <a:gd name="T67" fmla="*/ 402 h 738"/>
              <a:gd name="T68" fmla="*/ 370 w 738"/>
              <a:gd name="T69" fmla="*/ 507 h 738"/>
              <a:gd name="T70" fmla="*/ 336 w 738"/>
              <a:gd name="T71" fmla="*/ 503 h 738"/>
              <a:gd name="T72" fmla="*/ 235 w 738"/>
              <a:gd name="T73" fmla="*/ 335 h 738"/>
              <a:gd name="T74" fmla="*/ 369 w 738"/>
              <a:gd name="T75" fmla="*/ 230 h 738"/>
              <a:gd name="T76" fmla="*/ 403 w 738"/>
              <a:gd name="T77" fmla="*/ 234 h 738"/>
              <a:gd name="T78" fmla="*/ 488 w 738"/>
              <a:gd name="T79" fmla="*/ 297 h 738"/>
              <a:gd name="T80" fmla="*/ 504 w 738"/>
              <a:gd name="T81" fmla="*/ 4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8" h="738">
                <a:moveTo>
                  <a:pt x="730" y="445"/>
                </a:moveTo>
                <a:cubicBezTo>
                  <a:pt x="738" y="357"/>
                  <a:pt x="738" y="357"/>
                  <a:pt x="738" y="357"/>
                </a:cubicBezTo>
                <a:cubicBezTo>
                  <a:pt x="647" y="319"/>
                  <a:pt x="647" y="319"/>
                  <a:pt x="647" y="319"/>
                </a:cubicBezTo>
                <a:cubicBezTo>
                  <a:pt x="643" y="295"/>
                  <a:pt x="635" y="272"/>
                  <a:pt x="625" y="250"/>
                </a:cubicBezTo>
                <a:cubicBezTo>
                  <a:pt x="678" y="168"/>
                  <a:pt x="678" y="168"/>
                  <a:pt x="678" y="168"/>
                </a:cubicBezTo>
                <a:cubicBezTo>
                  <a:pt x="622" y="100"/>
                  <a:pt x="622" y="100"/>
                  <a:pt x="622" y="100"/>
                </a:cubicBezTo>
                <a:cubicBezTo>
                  <a:pt x="530" y="137"/>
                  <a:pt x="530" y="137"/>
                  <a:pt x="530" y="137"/>
                </a:cubicBezTo>
                <a:cubicBezTo>
                  <a:pt x="512" y="124"/>
                  <a:pt x="491" y="113"/>
                  <a:pt x="469" y="105"/>
                </a:cubicBezTo>
                <a:cubicBezTo>
                  <a:pt x="448" y="9"/>
                  <a:pt x="448" y="9"/>
                  <a:pt x="448" y="9"/>
                </a:cubicBezTo>
                <a:cubicBezTo>
                  <a:pt x="360" y="0"/>
                  <a:pt x="360" y="0"/>
                  <a:pt x="360" y="0"/>
                </a:cubicBezTo>
                <a:cubicBezTo>
                  <a:pt x="322" y="91"/>
                  <a:pt x="322" y="91"/>
                  <a:pt x="322" y="91"/>
                </a:cubicBezTo>
                <a:cubicBezTo>
                  <a:pt x="298" y="95"/>
                  <a:pt x="275" y="102"/>
                  <a:pt x="253" y="112"/>
                </a:cubicBezTo>
                <a:cubicBezTo>
                  <a:pt x="170" y="59"/>
                  <a:pt x="170" y="59"/>
                  <a:pt x="170" y="59"/>
                </a:cubicBezTo>
                <a:cubicBezTo>
                  <a:pt x="102" y="115"/>
                  <a:pt x="102" y="115"/>
                  <a:pt x="102" y="115"/>
                </a:cubicBezTo>
                <a:cubicBezTo>
                  <a:pt x="139" y="206"/>
                  <a:pt x="139" y="206"/>
                  <a:pt x="139" y="206"/>
                </a:cubicBezTo>
                <a:cubicBezTo>
                  <a:pt x="125" y="226"/>
                  <a:pt x="114" y="247"/>
                  <a:pt x="105" y="271"/>
                </a:cubicBezTo>
                <a:cubicBezTo>
                  <a:pt x="8" y="292"/>
                  <a:pt x="8" y="292"/>
                  <a:pt x="8" y="292"/>
                </a:cubicBezTo>
                <a:cubicBezTo>
                  <a:pt x="0" y="379"/>
                  <a:pt x="0" y="379"/>
                  <a:pt x="0" y="379"/>
                </a:cubicBezTo>
                <a:cubicBezTo>
                  <a:pt x="92" y="418"/>
                  <a:pt x="92" y="418"/>
                  <a:pt x="92" y="418"/>
                </a:cubicBezTo>
                <a:cubicBezTo>
                  <a:pt x="97" y="441"/>
                  <a:pt x="104" y="464"/>
                  <a:pt x="113" y="486"/>
                </a:cubicBezTo>
                <a:cubicBezTo>
                  <a:pt x="59" y="570"/>
                  <a:pt x="59" y="570"/>
                  <a:pt x="59" y="570"/>
                </a:cubicBezTo>
                <a:cubicBezTo>
                  <a:pt x="116" y="637"/>
                  <a:pt x="116" y="637"/>
                  <a:pt x="116" y="637"/>
                </a:cubicBezTo>
                <a:cubicBezTo>
                  <a:pt x="208" y="599"/>
                  <a:pt x="208" y="599"/>
                  <a:pt x="208" y="599"/>
                </a:cubicBezTo>
                <a:cubicBezTo>
                  <a:pt x="227" y="612"/>
                  <a:pt x="248" y="623"/>
                  <a:pt x="270" y="632"/>
                </a:cubicBezTo>
                <a:cubicBezTo>
                  <a:pt x="291" y="730"/>
                  <a:pt x="291" y="730"/>
                  <a:pt x="291" y="730"/>
                </a:cubicBezTo>
                <a:cubicBezTo>
                  <a:pt x="379" y="738"/>
                  <a:pt x="379" y="738"/>
                  <a:pt x="379" y="738"/>
                </a:cubicBezTo>
                <a:cubicBezTo>
                  <a:pt x="417" y="646"/>
                  <a:pt x="417" y="646"/>
                  <a:pt x="417" y="646"/>
                </a:cubicBezTo>
                <a:cubicBezTo>
                  <a:pt x="441" y="642"/>
                  <a:pt x="463" y="635"/>
                  <a:pt x="485" y="625"/>
                </a:cubicBezTo>
                <a:cubicBezTo>
                  <a:pt x="569" y="680"/>
                  <a:pt x="569" y="680"/>
                  <a:pt x="569" y="680"/>
                </a:cubicBezTo>
                <a:cubicBezTo>
                  <a:pt x="637" y="623"/>
                  <a:pt x="637" y="623"/>
                  <a:pt x="637" y="623"/>
                </a:cubicBezTo>
                <a:cubicBezTo>
                  <a:pt x="599" y="532"/>
                  <a:pt x="599" y="532"/>
                  <a:pt x="599" y="532"/>
                </a:cubicBezTo>
                <a:cubicBezTo>
                  <a:pt x="613" y="512"/>
                  <a:pt x="625" y="490"/>
                  <a:pt x="634" y="466"/>
                </a:cubicBezTo>
                <a:lnTo>
                  <a:pt x="730" y="445"/>
                </a:lnTo>
                <a:close/>
                <a:moveTo>
                  <a:pt x="504" y="402"/>
                </a:moveTo>
                <a:cubicBezTo>
                  <a:pt x="489" y="464"/>
                  <a:pt x="433" y="507"/>
                  <a:pt x="370" y="507"/>
                </a:cubicBezTo>
                <a:cubicBezTo>
                  <a:pt x="358" y="507"/>
                  <a:pt x="347" y="506"/>
                  <a:pt x="336" y="503"/>
                </a:cubicBezTo>
                <a:cubicBezTo>
                  <a:pt x="262" y="484"/>
                  <a:pt x="217" y="409"/>
                  <a:pt x="235" y="335"/>
                </a:cubicBezTo>
                <a:cubicBezTo>
                  <a:pt x="251" y="273"/>
                  <a:pt x="306" y="230"/>
                  <a:pt x="369" y="230"/>
                </a:cubicBezTo>
                <a:cubicBezTo>
                  <a:pt x="381" y="230"/>
                  <a:pt x="392" y="231"/>
                  <a:pt x="403" y="234"/>
                </a:cubicBezTo>
                <a:cubicBezTo>
                  <a:pt x="439" y="243"/>
                  <a:pt x="469" y="265"/>
                  <a:pt x="488" y="297"/>
                </a:cubicBezTo>
                <a:cubicBezTo>
                  <a:pt x="508" y="329"/>
                  <a:pt x="513" y="366"/>
                  <a:pt x="504" y="402"/>
                </a:cubicBezTo>
                <a:close/>
              </a:path>
            </a:pathLst>
          </a:custGeom>
          <a:solidFill>
            <a:srgbClr val="25356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id-ID" sz="2400">
              <a:solidFill>
                <a:prstClr val="black"/>
              </a:solidFill>
            </a:endParaRPr>
          </a:p>
        </p:txBody>
      </p:sp>
      <p:grpSp>
        <p:nvGrpSpPr>
          <p:cNvPr id="12" name="Group 33"/>
          <p:cNvGrpSpPr/>
          <p:nvPr/>
        </p:nvGrpSpPr>
        <p:grpSpPr>
          <a:xfrm>
            <a:off x="6582831" y="1682063"/>
            <a:ext cx="2243667" cy="2243667"/>
            <a:chOff x="3116262" y="908051"/>
            <a:chExt cx="1682750" cy="1682750"/>
          </a:xfrm>
        </p:grpSpPr>
        <p:sp>
          <p:nvSpPr>
            <p:cNvPr id="13" name="Freeform 241"/>
            <p:cNvSpPr>
              <a:spLocks noEditPoints="1"/>
            </p:cNvSpPr>
            <p:nvPr/>
          </p:nvSpPr>
          <p:spPr bwMode="auto">
            <a:xfrm>
              <a:off x="3116262" y="908051"/>
              <a:ext cx="1682750" cy="168275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25356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id-ID" sz="2400">
                <a:solidFill>
                  <a:prstClr val="black"/>
                </a:solidFill>
              </a:endParaRPr>
            </a:p>
          </p:txBody>
        </p:sp>
        <p:sp>
          <p:nvSpPr>
            <p:cNvPr id="14" name="Freeform 249"/>
            <p:cNvSpPr>
              <a:spLocks noEditPoints="1"/>
            </p:cNvSpPr>
            <p:nvPr/>
          </p:nvSpPr>
          <p:spPr bwMode="auto">
            <a:xfrm>
              <a:off x="3730625" y="1524000"/>
              <a:ext cx="457200" cy="4572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rgbClr val="253566"/>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id-ID" sz="2400">
                <a:solidFill>
                  <a:prstClr val="black"/>
                </a:solidFill>
              </a:endParaRPr>
            </a:p>
          </p:txBody>
        </p:sp>
      </p:grpSp>
      <p:grpSp>
        <p:nvGrpSpPr>
          <p:cNvPr id="15" name="组合 14"/>
          <p:cNvGrpSpPr/>
          <p:nvPr/>
        </p:nvGrpSpPr>
        <p:grpSpPr>
          <a:xfrm>
            <a:off x="507004" y="1440804"/>
            <a:ext cx="3389781" cy="1170726"/>
            <a:chOff x="928914" y="5258565"/>
            <a:chExt cx="3389781" cy="1170726"/>
          </a:xfrm>
        </p:grpSpPr>
        <p:sp>
          <p:nvSpPr>
            <p:cNvPr id="16" name="矩形 15"/>
            <p:cNvSpPr/>
            <p:nvPr/>
          </p:nvSpPr>
          <p:spPr>
            <a:xfrm>
              <a:off x="2595164" y="5258565"/>
              <a:ext cx="1723531" cy="400101"/>
            </a:xfrm>
            <a:prstGeom prst="rect">
              <a:avLst/>
            </a:prstGeom>
          </p:spPr>
          <p:txBody>
            <a:bodyPr wrap="none" lIns="91431" tIns="45716" rIns="91431" bIns="45716">
              <a:spAutoFit/>
            </a:bodyPr>
            <a:lstStyle/>
            <a:p>
              <a:pPr algn="r"/>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z="2000" dirty="0">
                <a:solidFill>
                  <a:srgbClr val="253566"/>
                </a:solidFill>
                <a:latin typeface="方正粗谭黑简体" panose="02000000000000000000" pitchFamily="2" charset="-122"/>
                <a:ea typeface="方正粗谭黑简体" panose="02000000000000000000" pitchFamily="2" charset="-122"/>
              </a:endParaRPr>
            </a:p>
          </p:txBody>
        </p:sp>
        <p:sp>
          <p:nvSpPr>
            <p:cNvPr id="17"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grpSp>
        <p:nvGrpSpPr>
          <p:cNvPr id="18" name="组合 17"/>
          <p:cNvGrpSpPr/>
          <p:nvPr/>
        </p:nvGrpSpPr>
        <p:grpSpPr>
          <a:xfrm>
            <a:off x="8511115" y="3439623"/>
            <a:ext cx="3389781" cy="1170726"/>
            <a:chOff x="928914" y="5258565"/>
            <a:chExt cx="3389781" cy="1170726"/>
          </a:xfrm>
        </p:grpSpPr>
        <p:sp>
          <p:nvSpPr>
            <p:cNvPr id="19" name="矩形 18"/>
            <p:cNvSpPr/>
            <p:nvPr/>
          </p:nvSpPr>
          <p:spPr>
            <a:xfrm>
              <a:off x="928914" y="5258565"/>
              <a:ext cx="1646586" cy="369324"/>
            </a:xfrm>
            <a:prstGeom prst="rect">
              <a:avLst/>
            </a:prstGeom>
          </p:spPr>
          <p:txBody>
            <a:bodyPr wrap="none" lIns="91431" tIns="45716" rIns="91431" bIns="45716">
              <a:spAutoFit/>
            </a:bodyPr>
            <a:lstStyle/>
            <a:p>
              <a:pPr>
                <a:defRPr/>
              </a:pPr>
              <a:r>
                <a:rPr lang="zh-CN" altLang="en-US" spc="1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pc="100" dirty="0">
                <a:solidFill>
                  <a:srgbClr val="253566"/>
                </a:solidFill>
                <a:latin typeface="方正粗谭黑简体" panose="02000000000000000000" pitchFamily="2" charset="-122"/>
                <a:ea typeface="方正粗谭黑简体" panose="02000000000000000000" pitchFamily="2" charset="-122"/>
              </a:endParaRPr>
            </a:p>
          </p:txBody>
        </p:sp>
        <p:sp>
          <p:nvSpPr>
            <p:cNvPr id="20"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grpSp>
        <p:nvGrpSpPr>
          <p:cNvPr id="21" name="组合 20"/>
          <p:cNvGrpSpPr/>
          <p:nvPr/>
        </p:nvGrpSpPr>
        <p:grpSpPr>
          <a:xfrm>
            <a:off x="6582831" y="5558633"/>
            <a:ext cx="3389781" cy="1170726"/>
            <a:chOff x="928914" y="5258565"/>
            <a:chExt cx="3389781" cy="1170726"/>
          </a:xfrm>
        </p:grpSpPr>
        <p:sp>
          <p:nvSpPr>
            <p:cNvPr id="22" name="矩形 21"/>
            <p:cNvSpPr/>
            <p:nvPr/>
          </p:nvSpPr>
          <p:spPr>
            <a:xfrm>
              <a:off x="928914" y="5258565"/>
              <a:ext cx="1646586" cy="369324"/>
            </a:xfrm>
            <a:prstGeom prst="rect">
              <a:avLst/>
            </a:prstGeom>
          </p:spPr>
          <p:txBody>
            <a:bodyPr wrap="none" lIns="91431" tIns="45716" rIns="91431" bIns="45716">
              <a:spAutoFit/>
            </a:bodyPr>
            <a:lstStyle/>
            <a:p>
              <a:pPr>
                <a:defRPr/>
              </a:pPr>
              <a:r>
                <a:rPr lang="zh-CN" altLang="en-US" spc="100" dirty="0">
                  <a:solidFill>
                    <a:srgbClr val="253566"/>
                  </a:solidFill>
                  <a:latin typeface="方正粗谭黑简体" panose="02000000000000000000" pitchFamily="2" charset="-122"/>
                  <a:ea typeface="方正粗谭黑简体" panose="02000000000000000000" pitchFamily="2" charset="-122"/>
                </a:rPr>
                <a:t>此处添加标题</a:t>
              </a:r>
              <a:endParaRPr lang="en-US" altLang="zh-CN" spc="100" dirty="0">
                <a:solidFill>
                  <a:srgbClr val="253566"/>
                </a:solidFill>
                <a:latin typeface="方正粗谭黑简体" panose="02000000000000000000" pitchFamily="2" charset="-122"/>
                <a:ea typeface="方正粗谭黑简体" panose="02000000000000000000" pitchFamily="2" charset="-122"/>
              </a:endParaRPr>
            </a:p>
          </p:txBody>
        </p:sp>
        <p:sp>
          <p:nvSpPr>
            <p:cNvPr id="23" name="矩形 47"/>
            <p:cNvSpPr>
              <a:spLocks noChangeArrowheads="1"/>
            </p:cNvSpPr>
            <p:nvPr/>
          </p:nvSpPr>
          <p:spPr bwMode="auto">
            <a:xfrm>
              <a:off x="928914" y="5626002"/>
              <a:ext cx="3389781"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85000"/>
                      <a:lumOff val="15000"/>
                    </a:schemeClr>
                  </a:solidFill>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3100018250"/>
      </p:ext>
    </p:extLst>
  </p:cSld>
  <p:clrMapOvr>
    <a:masterClrMapping/>
  </p:clrMapOvr>
  <mc:AlternateContent xmlns:mc="http://schemas.openxmlformats.org/markup-compatibility/2006" xmlns:p14="http://schemas.microsoft.com/office/powerpoint/2010/main">
    <mc:Choice Requires="p14">
      <p:transition spd="slow" p14:dur="1500" advClick="0" advTm="4517">
        <p:random/>
      </p:transition>
    </mc:Choice>
    <mc:Fallback xmlns="">
      <p:transition spd="slow" advClick="0" advTm="451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3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 calcmode="lin" valueType="num">
                                      <p:cBhvr>
                                        <p:cTn id="26" dur="1000" fill="hold"/>
                                        <p:tgtEl>
                                          <p:spTgt spid="8"/>
                                        </p:tgtEl>
                                        <p:attrNameLst>
                                          <p:attrName>style.rotation</p:attrName>
                                        </p:attrNameLst>
                                      </p:cBhvr>
                                      <p:tavLst>
                                        <p:tav tm="0">
                                          <p:val>
                                            <p:fltVal val="90"/>
                                          </p:val>
                                        </p:tav>
                                        <p:tav tm="100000">
                                          <p:val>
                                            <p:fltVal val="0"/>
                                          </p:val>
                                        </p:tav>
                                      </p:tavLst>
                                    </p:anim>
                                    <p:animEffect transition="in" filter="fade">
                                      <p:cBhvr>
                                        <p:cTn id="27" dur="1000"/>
                                        <p:tgtEl>
                                          <p:spTgt spid="8"/>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2700"/>
                            </p:stCondLst>
                            <p:childTnLst>
                              <p:par>
                                <p:cTn id="47" presetID="2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8"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五、添加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任意多边形 6"/>
          <p:cNvSpPr/>
          <p:nvPr/>
        </p:nvSpPr>
        <p:spPr>
          <a:xfrm>
            <a:off x="1463729" y="2347098"/>
            <a:ext cx="2841083" cy="1514373"/>
          </a:xfrm>
          <a:custGeom>
            <a:avLst/>
            <a:gdLst>
              <a:gd name="connsiteX0" fmla="*/ 3560428 w 5126470"/>
              <a:gd name="connsiteY0" fmla="*/ 412 h 2732545"/>
              <a:gd name="connsiteX1" fmla="*/ 3679148 w 5126470"/>
              <a:gd name="connsiteY1" fmla="*/ 40002 h 2732545"/>
              <a:gd name="connsiteX2" fmla="*/ 5060578 w 5126470"/>
              <a:gd name="connsiteY2" fmla="*/ 1238402 h 2732545"/>
              <a:gd name="connsiteX3" fmla="*/ 5070308 w 5126470"/>
              <a:gd name="connsiteY3" fmla="*/ 1251017 h 2732545"/>
              <a:gd name="connsiteX4" fmla="*/ 5086468 w 5126470"/>
              <a:gd name="connsiteY4" fmla="*/ 1263481 h 2732545"/>
              <a:gd name="connsiteX5" fmla="*/ 5070104 w 5126470"/>
              <a:gd name="connsiteY5" fmla="*/ 1494144 h 2732545"/>
              <a:gd name="connsiteX6" fmla="*/ 3688674 w 5126470"/>
              <a:gd name="connsiteY6" fmla="*/ 2692543 h 2732545"/>
              <a:gd name="connsiteX7" fmla="*/ 3569954 w 5126470"/>
              <a:gd name="connsiteY7" fmla="*/ 2732133 h 2732545"/>
              <a:gd name="connsiteX8" fmla="*/ 3519681 w 5126470"/>
              <a:gd name="connsiteY8" fmla="*/ 2718597 h 2732545"/>
              <a:gd name="connsiteX9" fmla="*/ 3497845 w 5126470"/>
              <a:gd name="connsiteY9" fmla="*/ 2706903 h 2732545"/>
              <a:gd name="connsiteX10" fmla="*/ 3461295 w 5126470"/>
              <a:gd name="connsiteY10" fmla="*/ 2682260 h 2732545"/>
              <a:gd name="connsiteX11" fmla="*/ 3413403 w 5126470"/>
              <a:gd name="connsiteY11" fmla="*/ 2566639 h 2732545"/>
              <a:gd name="connsiteX12" fmla="*/ 3412671 w 5126470"/>
              <a:gd name="connsiteY12" fmla="*/ 2178129 h 2732545"/>
              <a:gd name="connsiteX13" fmla="*/ 278807 w 5126470"/>
              <a:gd name="connsiteY13" fmla="*/ 2178129 h 2732545"/>
              <a:gd name="connsiteX14" fmla="*/ 0 w 5126470"/>
              <a:gd name="connsiteY14" fmla="*/ 1899322 h 2732545"/>
              <a:gd name="connsiteX15" fmla="*/ 0 w 5126470"/>
              <a:gd name="connsiteY15" fmla="*/ 833225 h 2732545"/>
              <a:gd name="connsiteX16" fmla="*/ 278807 w 5126470"/>
              <a:gd name="connsiteY16" fmla="*/ 554418 h 2732545"/>
              <a:gd name="connsiteX17" fmla="*/ 3409613 w 5126470"/>
              <a:gd name="connsiteY17" fmla="*/ 554418 h 2732545"/>
              <a:gd name="connsiteX18" fmla="*/ 3408898 w 5126470"/>
              <a:gd name="connsiteY18" fmla="*/ 175087 h 2732545"/>
              <a:gd name="connsiteX19" fmla="*/ 3448487 w 5126470"/>
              <a:gd name="connsiteY19" fmla="*/ 56366 h 2732545"/>
              <a:gd name="connsiteX20" fmla="*/ 3448486 w 5126470"/>
              <a:gd name="connsiteY20" fmla="*/ 56366 h 2732545"/>
              <a:gd name="connsiteX21" fmla="*/ 3560428 w 5126470"/>
              <a:gd name="connsiteY21" fmla="*/ 412 h 273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26470" h="2732545">
                <a:moveTo>
                  <a:pt x="3560428" y="412"/>
                </a:moveTo>
                <a:cubicBezTo>
                  <a:pt x="3602170" y="-2549"/>
                  <a:pt x="3645041" y="10413"/>
                  <a:pt x="3679148" y="40002"/>
                </a:cubicBezTo>
                <a:lnTo>
                  <a:pt x="5060578" y="1238402"/>
                </a:lnTo>
                <a:lnTo>
                  <a:pt x="5070308" y="1251017"/>
                </a:lnTo>
                <a:lnTo>
                  <a:pt x="5086468" y="1263481"/>
                </a:lnTo>
                <a:cubicBezTo>
                  <a:pt x="5145645" y="1331696"/>
                  <a:pt x="5138319" y="1434967"/>
                  <a:pt x="5070104" y="1494144"/>
                </a:cubicBezTo>
                <a:lnTo>
                  <a:pt x="3688674" y="2692543"/>
                </a:lnTo>
                <a:cubicBezTo>
                  <a:pt x="3654567" y="2722132"/>
                  <a:pt x="3611696" y="2735094"/>
                  <a:pt x="3569954" y="2732133"/>
                </a:cubicBezTo>
                <a:lnTo>
                  <a:pt x="3519681" y="2718597"/>
                </a:lnTo>
                <a:lnTo>
                  <a:pt x="3497845" y="2706903"/>
                </a:lnTo>
                <a:lnTo>
                  <a:pt x="3461295" y="2682260"/>
                </a:lnTo>
                <a:cubicBezTo>
                  <a:pt x="3431705" y="2652670"/>
                  <a:pt x="3413403" y="2611792"/>
                  <a:pt x="3413403" y="2566639"/>
                </a:cubicBezTo>
                <a:lnTo>
                  <a:pt x="3412671" y="2178129"/>
                </a:lnTo>
                <a:lnTo>
                  <a:pt x="278807" y="2178129"/>
                </a:lnTo>
                <a:cubicBezTo>
                  <a:pt x="124826" y="2178129"/>
                  <a:pt x="0" y="2053303"/>
                  <a:pt x="0" y="1899322"/>
                </a:cubicBezTo>
                <a:lnTo>
                  <a:pt x="0" y="833225"/>
                </a:lnTo>
                <a:cubicBezTo>
                  <a:pt x="0" y="679244"/>
                  <a:pt x="124826" y="554418"/>
                  <a:pt x="278807" y="554418"/>
                </a:cubicBezTo>
                <a:lnTo>
                  <a:pt x="3409613" y="554418"/>
                </a:lnTo>
                <a:lnTo>
                  <a:pt x="3408898" y="175087"/>
                </a:lnTo>
                <a:cubicBezTo>
                  <a:pt x="3405936" y="133345"/>
                  <a:pt x="3418899" y="90474"/>
                  <a:pt x="3448487" y="56366"/>
                </a:cubicBezTo>
                <a:lnTo>
                  <a:pt x="3448486" y="56366"/>
                </a:lnTo>
                <a:cubicBezTo>
                  <a:pt x="3478075" y="22259"/>
                  <a:pt x="3518687" y="3373"/>
                  <a:pt x="3560428" y="412"/>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任意多边形 7"/>
          <p:cNvSpPr/>
          <p:nvPr/>
        </p:nvSpPr>
        <p:spPr>
          <a:xfrm>
            <a:off x="4675458" y="2347098"/>
            <a:ext cx="2841083" cy="1514373"/>
          </a:xfrm>
          <a:custGeom>
            <a:avLst/>
            <a:gdLst>
              <a:gd name="connsiteX0" fmla="*/ 3560428 w 5126470"/>
              <a:gd name="connsiteY0" fmla="*/ 412 h 2732545"/>
              <a:gd name="connsiteX1" fmla="*/ 3679148 w 5126470"/>
              <a:gd name="connsiteY1" fmla="*/ 40002 h 2732545"/>
              <a:gd name="connsiteX2" fmla="*/ 5060578 w 5126470"/>
              <a:gd name="connsiteY2" fmla="*/ 1238402 h 2732545"/>
              <a:gd name="connsiteX3" fmla="*/ 5070308 w 5126470"/>
              <a:gd name="connsiteY3" fmla="*/ 1251017 h 2732545"/>
              <a:gd name="connsiteX4" fmla="*/ 5086468 w 5126470"/>
              <a:gd name="connsiteY4" fmla="*/ 1263481 h 2732545"/>
              <a:gd name="connsiteX5" fmla="*/ 5070104 w 5126470"/>
              <a:gd name="connsiteY5" fmla="*/ 1494144 h 2732545"/>
              <a:gd name="connsiteX6" fmla="*/ 3688674 w 5126470"/>
              <a:gd name="connsiteY6" fmla="*/ 2692543 h 2732545"/>
              <a:gd name="connsiteX7" fmla="*/ 3569954 w 5126470"/>
              <a:gd name="connsiteY7" fmla="*/ 2732133 h 2732545"/>
              <a:gd name="connsiteX8" fmla="*/ 3519681 w 5126470"/>
              <a:gd name="connsiteY8" fmla="*/ 2718597 h 2732545"/>
              <a:gd name="connsiteX9" fmla="*/ 3497845 w 5126470"/>
              <a:gd name="connsiteY9" fmla="*/ 2706903 h 2732545"/>
              <a:gd name="connsiteX10" fmla="*/ 3461295 w 5126470"/>
              <a:gd name="connsiteY10" fmla="*/ 2682260 h 2732545"/>
              <a:gd name="connsiteX11" fmla="*/ 3413403 w 5126470"/>
              <a:gd name="connsiteY11" fmla="*/ 2566639 h 2732545"/>
              <a:gd name="connsiteX12" fmla="*/ 3412671 w 5126470"/>
              <a:gd name="connsiteY12" fmla="*/ 2178129 h 2732545"/>
              <a:gd name="connsiteX13" fmla="*/ 278807 w 5126470"/>
              <a:gd name="connsiteY13" fmla="*/ 2178129 h 2732545"/>
              <a:gd name="connsiteX14" fmla="*/ 0 w 5126470"/>
              <a:gd name="connsiteY14" fmla="*/ 1899322 h 2732545"/>
              <a:gd name="connsiteX15" fmla="*/ 0 w 5126470"/>
              <a:gd name="connsiteY15" fmla="*/ 833225 h 2732545"/>
              <a:gd name="connsiteX16" fmla="*/ 278807 w 5126470"/>
              <a:gd name="connsiteY16" fmla="*/ 554418 h 2732545"/>
              <a:gd name="connsiteX17" fmla="*/ 3409613 w 5126470"/>
              <a:gd name="connsiteY17" fmla="*/ 554418 h 2732545"/>
              <a:gd name="connsiteX18" fmla="*/ 3408898 w 5126470"/>
              <a:gd name="connsiteY18" fmla="*/ 175087 h 2732545"/>
              <a:gd name="connsiteX19" fmla="*/ 3448487 w 5126470"/>
              <a:gd name="connsiteY19" fmla="*/ 56366 h 2732545"/>
              <a:gd name="connsiteX20" fmla="*/ 3448486 w 5126470"/>
              <a:gd name="connsiteY20" fmla="*/ 56366 h 2732545"/>
              <a:gd name="connsiteX21" fmla="*/ 3560428 w 5126470"/>
              <a:gd name="connsiteY21" fmla="*/ 412 h 273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26470" h="2732545">
                <a:moveTo>
                  <a:pt x="3560428" y="412"/>
                </a:moveTo>
                <a:cubicBezTo>
                  <a:pt x="3602170" y="-2549"/>
                  <a:pt x="3645041" y="10413"/>
                  <a:pt x="3679148" y="40002"/>
                </a:cubicBezTo>
                <a:lnTo>
                  <a:pt x="5060578" y="1238402"/>
                </a:lnTo>
                <a:lnTo>
                  <a:pt x="5070308" y="1251017"/>
                </a:lnTo>
                <a:lnTo>
                  <a:pt x="5086468" y="1263481"/>
                </a:lnTo>
                <a:cubicBezTo>
                  <a:pt x="5145645" y="1331696"/>
                  <a:pt x="5138319" y="1434967"/>
                  <a:pt x="5070104" y="1494144"/>
                </a:cubicBezTo>
                <a:lnTo>
                  <a:pt x="3688674" y="2692543"/>
                </a:lnTo>
                <a:cubicBezTo>
                  <a:pt x="3654567" y="2722132"/>
                  <a:pt x="3611696" y="2735094"/>
                  <a:pt x="3569954" y="2732133"/>
                </a:cubicBezTo>
                <a:lnTo>
                  <a:pt x="3519681" y="2718597"/>
                </a:lnTo>
                <a:lnTo>
                  <a:pt x="3497845" y="2706903"/>
                </a:lnTo>
                <a:lnTo>
                  <a:pt x="3461295" y="2682260"/>
                </a:lnTo>
                <a:cubicBezTo>
                  <a:pt x="3431705" y="2652670"/>
                  <a:pt x="3413403" y="2611792"/>
                  <a:pt x="3413403" y="2566639"/>
                </a:cubicBezTo>
                <a:lnTo>
                  <a:pt x="3412671" y="2178129"/>
                </a:lnTo>
                <a:lnTo>
                  <a:pt x="278807" y="2178129"/>
                </a:lnTo>
                <a:cubicBezTo>
                  <a:pt x="124826" y="2178129"/>
                  <a:pt x="0" y="2053303"/>
                  <a:pt x="0" y="1899322"/>
                </a:cubicBezTo>
                <a:lnTo>
                  <a:pt x="0" y="833225"/>
                </a:lnTo>
                <a:cubicBezTo>
                  <a:pt x="0" y="679244"/>
                  <a:pt x="124826" y="554418"/>
                  <a:pt x="278807" y="554418"/>
                </a:cubicBezTo>
                <a:lnTo>
                  <a:pt x="3409613" y="554418"/>
                </a:lnTo>
                <a:lnTo>
                  <a:pt x="3408898" y="175087"/>
                </a:lnTo>
                <a:cubicBezTo>
                  <a:pt x="3405936" y="133345"/>
                  <a:pt x="3418899" y="90474"/>
                  <a:pt x="3448487" y="56366"/>
                </a:cubicBezTo>
                <a:lnTo>
                  <a:pt x="3448486" y="56366"/>
                </a:lnTo>
                <a:cubicBezTo>
                  <a:pt x="3478075" y="22259"/>
                  <a:pt x="3518687" y="3373"/>
                  <a:pt x="3560428" y="412"/>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任意多边形 8"/>
          <p:cNvSpPr/>
          <p:nvPr/>
        </p:nvSpPr>
        <p:spPr>
          <a:xfrm>
            <a:off x="7887188" y="2347098"/>
            <a:ext cx="2841083" cy="1514373"/>
          </a:xfrm>
          <a:custGeom>
            <a:avLst/>
            <a:gdLst>
              <a:gd name="connsiteX0" fmla="*/ 3560428 w 5126470"/>
              <a:gd name="connsiteY0" fmla="*/ 412 h 2732545"/>
              <a:gd name="connsiteX1" fmla="*/ 3679148 w 5126470"/>
              <a:gd name="connsiteY1" fmla="*/ 40002 h 2732545"/>
              <a:gd name="connsiteX2" fmla="*/ 5060578 w 5126470"/>
              <a:gd name="connsiteY2" fmla="*/ 1238402 h 2732545"/>
              <a:gd name="connsiteX3" fmla="*/ 5070308 w 5126470"/>
              <a:gd name="connsiteY3" fmla="*/ 1251017 h 2732545"/>
              <a:gd name="connsiteX4" fmla="*/ 5086468 w 5126470"/>
              <a:gd name="connsiteY4" fmla="*/ 1263481 h 2732545"/>
              <a:gd name="connsiteX5" fmla="*/ 5070104 w 5126470"/>
              <a:gd name="connsiteY5" fmla="*/ 1494144 h 2732545"/>
              <a:gd name="connsiteX6" fmla="*/ 3688674 w 5126470"/>
              <a:gd name="connsiteY6" fmla="*/ 2692543 h 2732545"/>
              <a:gd name="connsiteX7" fmla="*/ 3569954 w 5126470"/>
              <a:gd name="connsiteY7" fmla="*/ 2732133 h 2732545"/>
              <a:gd name="connsiteX8" fmla="*/ 3519681 w 5126470"/>
              <a:gd name="connsiteY8" fmla="*/ 2718597 h 2732545"/>
              <a:gd name="connsiteX9" fmla="*/ 3497845 w 5126470"/>
              <a:gd name="connsiteY9" fmla="*/ 2706903 h 2732545"/>
              <a:gd name="connsiteX10" fmla="*/ 3461295 w 5126470"/>
              <a:gd name="connsiteY10" fmla="*/ 2682260 h 2732545"/>
              <a:gd name="connsiteX11" fmla="*/ 3413403 w 5126470"/>
              <a:gd name="connsiteY11" fmla="*/ 2566639 h 2732545"/>
              <a:gd name="connsiteX12" fmla="*/ 3412671 w 5126470"/>
              <a:gd name="connsiteY12" fmla="*/ 2178129 h 2732545"/>
              <a:gd name="connsiteX13" fmla="*/ 278807 w 5126470"/>
              <a:gd name="connsiteY13" fmla="*/ 2178129 h 2732545"/>
              <a:gd name="connsiteX14" fmla="*/ 0 w 5126470"/>
              <a:gd name="connsiteY14" fmla="*/ 1899322 h 2732545"/>
              <a:gd name="connsiteX15" fmla="*/ 0 w 5126470"/>
              <a:gd name="connsiteY15" fmla="*/ 833225 h 2732545"/>
              <a:gd name="connsiteX16" fmla="*/ 278807 w 5126470"/>
              <a:gd name="connsiteY16" fmla="*/ 554418 h 2732545"/>
              <a:gd name="connsiteX17" fmla="*/ 3409613 w 5126470"/>
              <a:gd name="connsiteY17" fmla="*/ 554418 h 2732545"/>
              <a:gd name="connsiteX18" fmla="*/ 3408898 w 5126470"/>
              <a:gd name="connsiteY18" fmla="*/ 175087 h 2732545"/>
              <a:gd name="connsiteX19" fmla="*/ 3448487 w 5126470"/>
              <a:gd name="connsiteY19" fmla="*/ 56366 h 2732545"/>
              <a:gd name="connsiteX20" fmla="*/ 3448486 w 5126470"/>
              <a:gd name="connsiteY20" fmla="*/ 56366 h 2732545"/>
              <a:gd name="connsiteX21" fmla="*/ 3560428 w 5126470"/>
              <a:gd name="connsiteY21" fmla="*/ 412 h 273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26470" h="2732545">
                <a:moveTo>
                  <a:pt x="3560428" y="412"/>
                </a:moveTo>
                <a:cubicBezTo>
                  <a:pt x="3602170" y="-2549"/>
                  <a:pt x="3645041" y="10413"/>
                  <a:pt x="3679148" y="40002"/>
                </a:cubicBezTo>
                <a:lnTo>
                  <a:pt x="5060578" y="1238402"/>
                </a:lnTo>
                <a:lnTo>
                  <a:pt x="5070308" y="1251017"/>
                </a:lnTo>
                <a:lnTo>
                  <a:pt x="5086468" y="1263481"/>
                </a:lnTo>
                <a:cubicBezTo>
                  <a:pt x="5145645" y="1331696"/>
                  <a:pt x="5138319" y="1434967"/>
                  <a:pt x="5070104" y="1494144"/>
                </a:cubicBezTo>
                <a:lnTo>
                  <a:pt x="3688674" y="2692543"/>
                </a:lnTo>
                <a:cubicBezTo>
                  <a:pt x="3654567" y="2722132"/>
                  <a:pt x="3611696" y="2735094"/>
                  <a:pt x="3569954" y="2732133"/>
                </a:cubicBezTo>
                <a:lnTo>
                  <a:pt x="3519681" y="2718597"/>
                </a:lnTo>
                <a:lnTo>
                  <a:pt x="3497845" y="2706903"/>
                </a:lnTo>
                <a:lnTo>
                  <a:pt x="3461295" y="2682260"/>
                </a:lnTo>
                <a:cubicBezTo>
                  <a:pt x="3431705" y="2652670"/>
                  <a:pt x="3413403" y="2611792"/>
                  <a:pt x="3413403" y="2566639"/>
                </a:cubicBezTo>
                <a:lnTo>
                  <a:pt x="3412671" y="2178129"/>
                </a:lnTo>
                <a:lnTo>
                  <a:pt x="278807" y="2178129"/>
                </a:lnTo>
                <a:cubicBezTo>
                  <a:pt x="124826" y="2178129"/>
                  <a:pt x="0" y="2053303"/>
                  <a:pt x="0" y="1899322"/>
                </a:cubicBezTo>
                <a:lnTo>
                  <a:pt x="0" y="833225"/>
                </a:lnTo>
                <a:cubicBezTo>
                  <a:pt x="0" y="679244"/>
                  <a:pt x="124826" y="554418"/>
                  <a:pt x="278807" y="554418"/>
                </a:cubicBezTo>
                <a:lnTo>
                  <a:pt x="3409613" y="554418"/>
                </a:lnTo>
                <a:lnTo>
                  <a:pt x="3408898" y="175087"/>
                </a:lnTo>
                <a:cubicBezTo>
                  <a:pt x="3405936" y="133345"/>
                  <a:pt x="3418899" y="90474"/>
                  <a:pt x="3448487" y="56366"/>
                </a:cubicBezTo>
                <a:lnTo>
                  <a:pt x="3448486" y="56366"/>
                </a:lnTo>
                <a:cubicBezTo>
                  <a:pt x="3478075" y="22259"/>
                  <a:pt x="3518687" y="3373"/>
                  <a:pt x="3560428" y="412"/>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椭圆 9"/>
          <p:cNvSpPr/>
          <p:nvPr/>
        </p:nvSpPr>
        <p:spPr>
          <a:xfrm>
            <a:off x="1598581" y="2793102"/>
            <a:ext cx="622364" cy="622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4806601" y="2793102"/>
            <a:ext cx="622364" cy="622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8022241" y="2793102"/>
            <a:ext cx="622364" cy="622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1463729" y="4102503"/>
            <a:ext cx="2349784" cy="1576396"/>
            <a:chOff x="1234763" y="4016295"/>
            <a:chExt cx="2584762" cy="1576396"/>
          </a:xfrm>
        </p:grpSpPr>
        <p:sp>
          <p:nvSpPr>
            <p:cNvPr id="14" name="文本框 13"/>
            <p:cNvSpPr txBox="1"/>
            <p:nvPr/>
          </p:nvSpPr>
          <p:spPr bwMode="auto">
            <a:xfrm>
              <a:off x="1234764" y="4380051"/>
              <a:ext cx="2584760" cy="1212640"/>
            </a:xfrm>
            <a:prstGeom prst="rect">
              <a:avLst/>
            </a:prstGeom>
            <a:noFill/>
          </p:spPr>
          <p:txBody>
            <a:bodyPr wrap="square">
              <a:spAutoFit/>
            </a:bodyPr>
            <a:lstStyle/>
            <a:p>
              <a:pPr algn="ctr">
                <a:lnSpc>
                  <a:spcPct val="13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bwMode="auto">
            <a:xfrm>
              <a:off x="1234763" y="4016295"/>
              <a:ext cx="258476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100" normalizeH="0" baseline="0" noProof="0" dirty="0">
                  <a:ln>
                    <a:noFill/>
                  </a:ln>
                  <a:solidFill>
                    <a:srgbClr val="253566"/>
                  </a:solidFill>
                  <a:effectLst/>
                  <a:uLnTx/>
                  <a:uFillTx/>
                  <a:latin typeface="方正粗谭黑简体" panose="02000000000000000000" pitchFamily="2" charset="-122"/>
                  <a:ea typeface="方正粗谭黑简体" panose="02000000000000000000" pitchFamily="2" charset="-122"/>
                </a:rPr>
                <a:t>在此添加标题</a:t>
              </a:r>
            </a:p>
          </p:txBody>
        </p:sp>
      </p:grpSp>
      <p:grpSp>
        <p:nvGrpSpPr>
          <p:cNvPr id="16" name="组合 15"/>
          <p:cNvGrpSpPr/>
          <p:nvPr/>
        </p:nvGrpSpPr>
        <p:grpSpPr>
          <a:xfrm>
            <a:off x="4654692" y="4102503"/>
            <a:ext cx="2391316" cy="1547368"/>
            <a:chOff x="1211920" y="4016295"/>
            <a:chExt cx="2630447" cy="1547368"/>
          </a:xfrm>
        </p:grpSpPr>
        <p:sp>
          <p:nvSpPr>
            <p:cNvPr id="17" name="文本框 16"/>
            <p:cNvSpPr txBox="1"/>
            <p:nvPr/>
          </p:nvSpPr>
          <p:spPr bwMode="auto">
            <a:xfrm>
              <a:off x="1211920" y="4351023"/>
              <a:ext cx="2630447" cy="1212640"/>
            </a:xfrm>
            <a:prstGeom prst="rect">
              <a:avLst/>
            </a:prstGeom>
            <a:noFill/>
          </p:spPr>
          <p:txBody>
            <a:bodyPr wrap="square">
              <a:spAutoFit/>
            </a:bodyPr>
            <a:lstStyle/>
            <a:p>
              <a:pPr algn="ctr">
                <a:lnSpc>
                  <a:spcPct val="13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bwMode="auto">
            <a:xfrm>
              <a:off x="1234763" y="4016295"/>
              <a:ext cx="2584762" cy="369332"/>
            </a:xfrm>
            <a:prstGeom prst="rect">
              <a:avLst/>
            </a:prstGeom>
            <a:noFill/>
          </p:spPr>
          <p:txBody>
            <a:bodyPr wrap="square">
              <a:spAutoFit/>
            </a:bodyPr>
            <a:lstStyle/>
            <a:p>
              <a:pPr algn="ct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19" name="组合 18"/>
          <p:cNvGrpSpPr/>
          <p:nvPr/>
        </p:nvGrpSpPr>
        <p:grpSpPr>
          <a:xfrm>
            <a:off x="7887188" y="4102503"/>
            <a:ext cx="2349784" cy="1547368"/>
            <a:chOff x="1234763" y="4016295"/>
            <a:chExt cx="2584762" cy="1547368"/>
          </a:xfrm>
        </p:grpSpPr>
        <p:sp>
          <p:nvSpPr>
            <p:cNvPr id="20" name="文本框 19"/>
            <p:cNvSpPr txBox="1"/>
            <p:nvPr/>
          </p:nvSpPr>
          <p:spPr bwMode="auto">
            <a:xfrm>
              <a:off x="1234763" y="4351023"/>
              <a:ext cx="2584762" cy="1212640"/>
            </a:xfrm>
            <a:prstGeom prst="rect">
              <a:avLst/>
            </a:prstGeom>
            <a:noFill/>
          </p:spPr>
          <p:txBody>
            <a:bodyPr wrap="square">
              <a:spAutoFit/>
            </a:bodyPr>
            <a:lstStyle/>
            <a:p>
              <a:pPr algn="ctr">
                <a:lnSpc>
                  <a:spcPct val="130000"/>
                </a:lnSpc>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bwMode="auto">
            <a:xfrm>
              <a:off x="1234763" y="4016295"/>
              <a:ext cx="2584762" cy="369332"/>
            </a:xfrm>
            <a:prstGeom prst="rect">
              <a:avLst/>
            </a:prstGeom>
            <a:noFill/>
          </p:spPr>
          <p:txBody>
            <a:bodyPr wrap="square">
              <a:spAutoFit/>
            </a:bodyPr>
            <a:lstStyle/>
            <a:p>
              <a:pPr algn="ctr">
                <a:defRPr/>
              </a:pPr>
              <a:r>
                <a:rPr lang="zh-CN" altLang="en-US"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sp>
        <p:nvSpPr>
          <p:cNvPr id="22" name="文本框 21"/>
          <p:cNvSpPr txBox="1"/>
          <p:nvPr/>
        </p:nvSpPr>
        <p:spPr>
          <a:xfrm>
            <a:off x="2327613" y="2842674"/>
            <a:ext cx="1485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STEP 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3" name="文本框 22"/>
          <p:cNvSpPr txBox="1"/>
          <p:nvPr/>
        </p:nvSpPr>
        <p:spPr>
          <a:xfrm>
            <a:off x="5560108" y="2842674"/>
            <a:ext cx="1485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STEP 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4" name="文本框 23"/>
          <p:cNvSpPr txBox="1"/>
          <p:nvPr/>
        </p:nvSpPr>
        <p:spPr>
          <a:xfrm>
            <a:off x="8779658" y="2842674"/>
            <a:ext cx="1485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STEP 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nvGrpSpPr>
          <p:cNvPr id="25" name="组合 24"/>
          <p:cNvGrpSpPr/>
          <p:nvPr/>
        </p:nvGrpSpPr>
        <p:grpSpPr>
          <a:xfrm>
            <a:off x="1784840" y="2980673"/>
            <a:ext cx="241927" cy="240647"/>
            <a:chOff x="3856417" y="4248125"/>
            <a:chExt cx="409860" cy="407692"/>
          </a:xfrm>
          <a:solidFill>
            <a:srgbClr val="253566"/>
          </a:solidFill>
        </p:grpSpPr>
        <p:sp>
          <p:nvSpPr>
            <p:cNvPr id="26"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7"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8"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9"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0"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1"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2"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4975859" y="2936831"/>
            <a:ext cx="286088" cy="328328"/>
            <a:chOff x="2733098" y="4187405"/>
            <a:chExt cx="484675" cy="556238"/>
          </a:xfrm>
          <a:solidFill>
            <a:srgbClr val="253566"/>
          </a:solidFill>
        </p:grpSpPr>
        <p:sp>
          <p:nvSpPr>
            <p:cNvPr id="34"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5"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6" name="Freeform 304"/>
            <p:cNvSpPr>
              <a:spLocks/>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7" name="Freeform 305"/>
            <p:cNvSpPr>
              <a:spLocks/>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8" name="Freeform 306"/>
            <p:cNvSpPr>
              <a:spLocks/>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9" name="Freeform 307"/>
            <p:cNvSpPr>
              <a:spLocks/>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0" name="Freeform 308"/>
            <p:cNvSpPr>
              <a:spLocks/>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1" name="Freeform 309"/>
            <p:cNvSpPr>
              <a:spLocks/>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2" name="Freeform 310"/>
            <p:cNvSpPr>
              <a:spLocks/>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3" name="Freeform 311"/>
            <p:cNvSpPr>
              <a:spLocks/>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4" name="Freeform 312"/>
            <p:cNvSpPr>
              <a:spLocks/>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5" name="Freeform 313"/>
            <p:cNvSpPr>
              <a:spLocks/>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6" name="Freeform 314"/>
            <p:cNvSpPr>
              <a:spLocks/>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7" name="Freeform 315"/>
            <p:cNvSpPr>
              <a:spLocks/>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8" name="Freeform 316"/>
            <p:cNvSpPr>
              <a:spLocks/>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9"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0"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8202719" y="2986112"/>
            <a:ext cx="258568" cy="229766"/>
            <a:chOff x="6007636" y="4287159"/>
            <a:chExt cx="438051" cy="389258"/>
          </a:xfrm>
          <a:solidFill>
            <a:srgbClr val="253566"/>
          </a:solidFill>
        </p:grpSpPr>
        <p:sp>
          <p:nvSpPr>
            <p:cNvPr id="52"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3" name="Freeform 825"/>
            <p:cNvSpPr>
              <a:spLocks/>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4" name="Freeform 826"/>
            <p:cNvSpPr>
              <a:spLocks/>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5" name="Freeform 827"/>
            <p:cNvSpPr>
              <a:spLocks/>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6" name="Freeform 828"/>
            <p:cNvSpPr>
              <a:spLocks/>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7" name="Freeform 829"/>
            <p:cNvSpPr>
              <a:spLocks/>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8" name="Freeform 830"/>
            <p:cNvSpPr>
              <a:spLocks/>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9"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0" name="Freeform 832"/>
            <p:cNvSpPr>
              <a:spLocks/>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1034895552"/>
      </p:ext>
    </p:extLst>
  </p:cSld>
  <p:clrMapOvr>
    <a:masterClrMapping/>
  </p:clrMapOvr>
  <mc:AlternateContent xmlns:mc="http://schemas.openxmlformats.org/markup-compatibility/2006" xmlns:p14="http://schemas.microsoft.com/office/powerpoint/2010/main">
    <mc:Choice Requires="p14">
      <p:transition spd="slow" p14:dur="1500" advClick="0" advTm="7448">
        <p:random/>
      </p:transition>
    </mc:Choice>
    <mc:Fallback xmlns="">
      <p:transition spd="slow" advClick="0" advTm="7448">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8" accel="60000" fill="hold" grpId="0" nodeType="afterEffect" p14:presetBounceEnd="4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4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8" accel="60000" fill="hold" grpId="0" nodeType="withEffect" p14:presetBounceEnd="40000">
                                      <p:stCondLst>
                                        <p:cond delay="300"/>
                                      </p:stCondLst>
                                      <p:childTnLst>
                                        <p:set>
                                          <p:cBhvr>
                                            <p:cTn id="27" dur="1" fill="hold">
                                              <p:stCondLst>
                                                <p:cond delay="0"/>
                                              </p:stCondLst>
                                            </p:cTn>
                                            <p:tgtEl>
                                              <p:spTgt spid="8"/>
                                            </p:tgtEl>
                                            <p:attrNameLst>
                                              <p:attrName>style.visibility</p:attrName>
                                            </p:attrNameLst>
                                          </p:cBhvr>
                                          <p:to>
                                            <p:strVal val="visible"/>
                                          </p:to>
                                        </p:set>
                                        <p:anim calcmode="lin" valueType="num" p14:bounceEnd="40000">
                                          <p:cBhvr additive="base">
                                            <p:cTn id="28" dur="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29" dur="5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8" accel="60000" fill="hold" grpId="0" nodeType="withEffect" p14:presetBounceEnd="40000">
                                      <p:stCondLst>
                                        <p:cond delay="600"/>
                                      </p:stCondLst>
                                      <p:childTnLst>
                                        <p:set>
                                          <p:cBhvr>
                                            <p:cTn id="31" dur="1" fill="hold">
                                              <p:stCondLst>
                                                <p:cond delay="0"/>
                                              </p:stCondLst>
                                            </p:cTn>
                                            <p:tgtEl>
                                              <p:spTgt spid="9"/>
                                            </p:tgtEl>
                                            <p:attrNameLst>
                                              <p:attrName>style.visibility</p:attrName>
                                            </p:attrNameLst>
                                          </p:cBhvr>
                                          <p:to>
                                            <p:strVal val="visible"/>
                                          </p:to>
                                        </p:set>
                                        <p:anim calcmode="lin" valueType="num" p14:bounceEnd="40000">
                                          <p:cBhvr additive="base">
                                            <p:cTn id="32"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800"/>
                                </p:stCondLst>
                                <p:childTnLst>
                                  <p:par>
                                    <p:cTn id="35" presetID="45"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ppt_w</p:attrName>
                                            </p:attrNameLst>
                                          </p:cBhvr>
                                          <p:tavLst>
                                            <p:tav tm="0" fmla="#ppt_w*sin(2.5*pi*$)">
                                              <p:val>
                                                <p:fltVal val="0"/>
                                              </p:val>
                                            </p:tav>
                                            <p:tav tm="100000">
                                              <p:val>
                                                <p:fltVal val="1"/>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0"/>
                                      </p:stCondLst>
                                      <p:iterate type="lt">
                                        <p:tmPct val="10000"/>
                                      </p:iterate>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par>
                              <p:cTn id="50" fill="hold">
                                <p:stCondLst>
                                  <p:cond delay="3550"/>
                                </p:stCondLst>
                                <p:childTnLst>
                                  <p:par>
                                    <p:cTn id="51" presetID="16" presetClass="entr" presetSubtype="37"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4050"/>
                                </p:stCondLst>
                                <p:childTnLst>
                                  <p:par>
                                    <p:cTn id="55" presetID="45"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anim calcmode="lin" valueType="num">
                                          <p:cBhvr>
                                            <p:cTn id="58" dur="500" fill="hold"/>
                                            <p:tgtEl>
                                              <p:spTgt spid="11"/>
                                            </p:tgtEl>
                                            <p:attrNameLst>
                                              <p:attrName>ppt_w</p:attrName>
                                            </p:attrNameLst>
                                          </p:cBhvr>
                                          <p:tavLst>
                                            <p:tav tm="0" fmla="#ppt_w*sin(2.5*pi*$)">
                                              <p:val>
                                                <p:fltVal val="0"/>
                                              </p:val>
                                            </p:tav>
                                            <p:tav tm="100000">
                                              <p:val>
                                                <p:fltVal val="1"/>
                                              </p:val>
                                            </p:tav>
                                          </p:tavLst>
                                        </p:anim>
                                        <p:anim calcmode="lin" valueType="num">
                                          <p:cBhvr>
                                            <p:cTn id="59" dur="500" fill="hold"/>
                                            <p:tgtEl>
                                              <p:spTgt spid="11"/>
                                            </p:tgtEl>
                                            <p:attrNameLst>
                                              <p:attrName>ppt_h</p:attrName>
                                            </p:attrNameLst>
                                          </p:cBhvr>
                                          <p:tavLst>
                                            <p:tav tm="0">
                                              <p:val>
                                                <p:strVal val="#ppt_h"/>
                                              </p:val>
                                            </p:tav>
                                            <p:tav tm="100000">
                                              <p:val>
                                                <p:strVal val="#ppt_h"/>
                                              </p:val>
                                            </p:tav>
                                          </p:tavLst>
                                        </p:anim>
                                      </p:childTnLst>
                                    </p:cTn>
                                  </p:par>
                                  <p:par>
                                    <p:cTn id="60" presetID="53" presetClass="entr" presetSubtype="16"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par>
                                    <p:cTn id="65" presetID="53" presetClass="entr" presetSubtype="16" fill="hold" grpId="0" nodeType="withEffect">
                                      <p:stCondLst>
                                        <p:cond delay="0"/>
                                      </p:stCondLst>
                                      <p:iterate type="lt">
                                        <p:tmPct val="10000"/>
                                      </p:iterate>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par>
                              <p:cTn id="70" fill="hold">
                                <p:stCondLst>
                                  <p:cond delay="4800"/>
                                </p:stCondLst>
                                <p:childTnLst>
                                  <p:par>
                                    <p:cTn id="71" presetID="16" presetClass="entr" presetSubtype="37"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arn(outVertical)">
                                          <p:cBhvr>
                                            <p:cTn id="73" dur="500"/>
                                            <p:tgtEl>
                                              <p:spTgt spid="16"/>
                                            </p:tgtEl>
                                          </p:cBhvr>
                                        </p:animEffect>
                                      </p:childTnLst>
                                    </p:cTn>
                                  </p:par>
                                </p:childTnLst>
                              </p:cTn>
                            </p:par>
                            <p:par>
                              <p:cTn id="74" fill="hold">
                                <p:stCondLst>
                                  <p:cond delay="5300"/>
                                </p:stCondLst>
                                <p:childTnLst>
                                  <p:par>
                                    <p:cTn id="75" presetID="45"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anim calcmode="lin" valueType="num">
                                          <p:cBhvr>
                                            <p:cTn id="78" dur="500" fill="hold"/>
                                            <p:tgtEl>
                                              <p:spTgt spid="12"/>
                                            </p:tgtEl>
                                            <p:attrNameLst>
                                              <p:attrName>ppt_w</p:attrName>
                                            </p:attrNameLst>
                                          </p:cBhvr>
                                          <p:tavLst>
                                            <p:tav tm="0" fmla="#ppt_w*sin(2.5*pi*$)">
                                              <p:val>
                                                <p:fltVal val="0"/>
                                              </p:val>
                                            </p:tav>
                                            <p:tav tm="100000">
                                              <p:val>
                                                <p:fltVal val="1"/>
                                              </p:val>
                                            </p:tav>
                                          </p:tavLst>
                                        </p:anim>
                                        <p:anim calcmode="lin" valueType="num">
                                          <p:cBhvr>
                                            <p:cTn id="79" dur="500" fill="hold"/>
                                            <p:tgtEl>
                                              <p:spTgt spid="12"/>
                                            </p:tgtEl>
                                            <p:attrNameLst>
                                              <p:attrName>ppt_h</p:attrName>
                                            </p:attrNameLst>
                                          </p:cBhvr>
                                          <p:tavLst>
                                            <p:tav tm="0">
                                              <p:val>
                                                <p:strVal val="#ppt_h"/>
                                              </p:val>
                                            </p:tav>
                                            <p:tav tm="100000">
                                              <p:val>
                                                <p:strVal val="#ppt_h"/>
                                              </p:val>
                                            </p:tav>
                                          </p:tavLst>
                                        </p:anim>
                                      </p:childTnLst>
                                    </p:cTn>
                                  </p:par>
                                  <p:par>
                                    <p:cTn id="80" presetID="53" presetClass="entr" presetSubtype="16"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53" presetClass="entr" presetSubtype="16" fill="hold" grpId="0" nodeType="withEffect">
                                      <p:stCondLst>
                                        <p:cond delay="0"/>
                                      </p:stCondLst>
                                      <p:iterate type="lt">
                                        <p:tmPct val="10000"/>
                                      </p:iterate>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childTnLst>
                              </p:cTn>
                            </p:par>
                            <p:par>
                              <p:cTn id="90" fill="hold">
                                <p:stCondLst>
                                  <p:cond delay="6050"/>
                                </p:stCondLst>
                                <p:childTnLst>
                                  <p:par>
                                    <p:cTn id="91" presetID="16" presetClass="entr" presetSubtype="37"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barn(outVertical)">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9" grpId="0" animBg="1"/>
          <p:bldP spid="10" grpId="0" animBg="1"/>
          <p:bldP spid="11" grpId="0" animBg="1"/>
          <p:bldP spid="12" grpId="0" animBg="1"/>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 presetClass="entr" presetSubtype="8" accel="60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8" accel="60000" fill="hold" grpId="0" nodeType="withEffect">
                                      <p:stCondLst>
                                        <p:cond delay="3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8" accel="60000" fill="hold" grpId="0" nodeType="withEffect">
                                      <p:stCondLst>
                                        <p:cond delay="6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800"/>
                                </p:stCondLst>
                                <p:childTnLst>
                                  <p:par>
                                    <p:cTn id="35" presetID="45"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ppt_w</p:attrName>
                                            </p:attrNameLst>
                                          </p:cBhvr>
                                          <p:tavLst>
                                            <p:tav tm="0" fmla="#ppt_w*sin(2.5*pi*$)">
                                              <p:val>
                                                <p:fltVal val="0"/>
                                              </p:val>
                                            </p:tav>
                                            <p:tav tm="100000">
                                              <p:val>
                                                <p:fltVal val="1"/>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0"/>
                                      </p:stCondLst>
                                      <p:iterate type="lt">
                                        <p:tmPct val="10000"/>
                                      </p:iterate>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par>
                              <p:cTn id="50" fill="hold">
                                <p:stCondLst>
                                  <p:cond delay="3550"/>
                                </p:stCondLst>
                                <p:childTnLst>
                                  <p:par>
                                    <p:cTn id="51" presetID="16" presetClass="entr" presetSubtype="37"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4050"/>
                                </p:stCondLst>
                                <p:childTnLst>
                                  <p:par>
                                    <p:cTn id="55" presetID="45"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anim calcmode="lin" valueType="num">
                                          <p:cBhvr>
                                            <p:cTn id="58" dur="500" fill="hold"/>
                                            <p:tgtEl>
                                              <p:spTgt spid="11"/>
                                            </p:tgtEl>
                                            <p:attrNameLst>
                                              <p:attrName>ppt_w</p:attrName>
                                            </p:attrNameLst>
                                          </p:cBhvr>
                                          <p:tavLst>
                                            <p:tav tm="0" fmla="#ppt_w*sin(2.5*pi*$)">
                                              <p:val>
                                                <p:fltVal val="0"/>
                                              </p:val>
                                            </p:tav>
                                            <p:tav tm="100000">
                                              <p:val>
                                                <p:fltVal val="1"/>
                                              </p:val>
                                            </p:tav>
                                          </p:tavLst>
                                        </p:anim>
                                        <p:anim calcmode="lin" valueType="num">
                                          <p:cBhvr>
                                            <p:cTn id="59" dur="500" fill="hold"/>
                                            <p:tgtEl>
                                              <p:spTgt spid="11"/>
                                            </p:tgtEl>
                                            <p:attrNameLst>
                                              <p:attrName>ppt_h</p:attrName>
                                            </p:attrNameLst>
                                          </p:cBhvr>
                                          <p:tavLst>
                                            <p:tav tm="0">
                                              <p:val>
                                                <p:strVal val="#ppt_h"/>
                                              </p:val>
                                            </p:tav>
                                            <p:tav tm="100000">
                                              <p:val>
                                                <p:strVal val="#ppt_h"/>
                                              </p:val>
                                            </p:tav>
                                          </p:tavLst>
                                        </p:anim>
                                      </p:childTnLst>
                                    </p:cTn>
                                  </p:par>
                                  <p:par>
                                    <p:cTn id="60" presetID="53" presetClass="entr" presetSubtype="16"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par>
                                    <p:cTn id="65" presetID="53" presetClass="entr" presetSubtype="16" fill="hold" grpId="0" nodeType="withEffect">
                                      <p:stCondLst>
                                        <p:cond delay="0"/>
                                      </p:stCondLst>
                                      <p:iterate type="lt">
                                        <p:tmPct val="10000"/>
                                      </p:iterate>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par>
                              <p:cTn id="70" fill="hold">
                                <p:stCondLst>
                                  <p:cond delay="4800"/>
                                </p:stCondLst>
                                <p:childTnLst>
                                  <p:par>
                                    <p:cTn id="71" presetID="16" presetClass="entr" presetSubtype="37"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arn(outVertical)">
                                          <p:cBhvr>
                                            <p:cTn id="73" dur="500"/>
                                            <p:tgtEl>
                                              <p:spTgt spid="16"/>
                                            </p:tgtEl>
                                          </p:cBhvr>
                                        </p:animEffect>
                                      </p:childTnLst>
                                    </p:cTn>
                                  </p:par>
                                </p:childTnLst>
                              </p:cTn>
                            </p:par>
                            <p:par>
                              <p:cTn id="74" fill="hold">
                                <p:stCondLst>
                                  <p:cond delay="5300"/>
                                </p:stCondLst>
                                <p:childTnLst>
                                  <p:par>
                                    <p:cTn id="75" presetID="45"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anim calcmode="lin" valueType="num">
                                          <p:cBhvr>
                                            <p:cTn id="78" dur="500" fill="hold"/>
                                            <p:tgtEl>
                                              <p:spTgt spid="12"/>
                                            </p:tgtEl>
                                            <p:attrNameLst>
                                              <p:attrName>ppt_w</p:attrName>
                                            </p:attrNameLst>
                                          </p:cBhvr>
                                          <p:tavLst>
                                            <p:tav tm="0" fmla="#ppt_w*sin(2.5*pi*$)">
                                              <p:val>
                                                <p:fltVal val="0"/>
                                              </p:val>
                                            </p:tav>
                                            <p:tav tm="100000">
                                              <p:val>
                                                <p:fltVal val="1"/>
                                              </p:val>
                                            </p:tav>
                                          </p:tavLst>
                                        </p:anim>
                                        <p:anim calcmode="lin" valueType="num">
                                          <p:cBhvr>
                                            <p:cTn id="79" dur="500" fill="hold"/>
                                            <p:tgtEl>
                                              <p:spTgt spid="12"/>
                                            </p:tgtEl>
                                            <p:attrNameLst>
                                              <p:attrName>ppt_h</p:attrName>
                                            </p:attrNameLst>
                                          </p:cBhvr>
                                          <p:tavLst>
                                            <p:tav tm="0">
                                              <p:val>
                                                <p:strVal val="#ppt_h"/>
                                              </p:val>
                                            </p:tav>
                                            <p:tav tm="100000">
                                              <p:val>
                                                <p:strVal val="#ppt_h"/>
                                              </p:val>
                                            </p:tav>
                                          </p:tavLst>
                                        </p:anim>
                                      </p:childTnLst>
                                    </p:cTn>
                                  </p:par>
                                  <p:par>
                                    <p:cTn id="80" presetID="53" presetClass="entr" presetSubtype="16"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53" presetClass="entr" presetSubtype="16" fill="hold" grpId="0" nodeType="withEffect">
                                      <p:stCondLst>
                                        <p:cond delay="0"/>
                                      </p:stCondLst>
                                      <p:iterate type="lt">
                                        <p:tmPct val="10000"/>
                                      </p:iterate>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childTnLst>
                              </p:cTn>
                            </p:par>
                            <p:par>
                              <p:cTn id="90" fill="hold">
                                <p:stCondLst>
                                  <p:cond delay="6050"/>
                                </p:stCondLst>
                                <p:childTnLst>
                                  <p:par>
                                    <p:cTn id="91" presetID="16" presetClass="entr" presetSubtype="37"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barn(outVertical)">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9" grpId="0" animBg="1"/>
          <p:bldP spid="10" grpId="0" animBg="1"/>
          <p:bldP spid="11" grpId="0" animBg="1"/>
          <p:bldP spid="12" grpId="0" animBg="1"/>
          <p:bldP spid="22" grpId="0"/>
          <p:bldP spid="23" grpId="0"/>
          <p:bldP spid="2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五、添加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椭圆 6"/>
          <p:cNvSpPr/>
          <p:nvPr/>
        </p:nvSpPr>
        <p:spPr>
          <a:xfrm>
            <a:off x="4596219" y="194980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1</a:t>
            </a:r>
            <a:endParaRPr lang="zh-CN" altLang="en-US" dirty="0">
              <a:latin typeface="Impact MT Std" pitchFamily="34" charset="0"/>
              <a:ea typeface="微软雅黑" pitchFamily="34" charset="-122"/>
            </a:endParaRPr>
          </a:p>
        </p:txBody>
      </p:sp>
      <p:cxnSp>
        <p:nvCxnSpPr>
          <p:cNvPr id="8" name="直接连接符 7"/>
          <p:cNvCxnSpPr/>
          <p:nvPr/>
        </p:nvCxnSpPr>
        <p:spPr>
          <a:xfrm>
            <a:off x="5173358" y="225463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643892" y="1805789"/>
            <a:ext cx="2485289" cy="2485289"/>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a:spLocks/>
          </p:cNvSpPr>
          <p:nvPr/>
        </p:nvSpPr>
        <p:spPr bwMode="auto">
          <a:xfrm>
            <a:off x="2059927" y="2472963"/>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1" name="标题 11"/>
          <p:cNvSpPr txBox="1">
            <a:spLocks/>
          </p:cNvSpPr>
          <p:nvPr/>
        </p:nvSpPr>
        <p:spPr>
          <a:xfrm>
            <a:off x="6202898" y="203404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椭圆 11"/>
          <p:cNvSpPr/>
          <p:nvPr/>
        </p:nvSpPr>
        <p:spPr>
          <a:xfrm>
            <a:off x="4596220" y="266988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2</a:t>
            </a:r>
            <a:endParaRPr lang="zh-CN" altLang="en-US" dirty="0">
              <a:latin typeface="Impact MT Std" pitchFamily="34" charset="0"/>
              <a:ea typeface="微软雅黑" pitchFamily="34" charset="-122"/>
            </a:endParaRPr>
          </a:p>
        </p:txBody>
      </p:sp>
      <p:cxnSp>
        <p:nvCxnSpPr>
          <p:cNvPr id="13" name="直接连接符 12"/>
          <p:cNvCxnSpPr/>
          <p:nvPr/>
        </p:nvCxnSpPr>
        <p:spPr>
          <a:xfrm>
            <a:off x="5173359" y="297471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标题 11"/>
          <p:cNvSpPr txBox="1">
            <a:spLocks/>
          </p:cNvSpPr>
          <p:nvPr/>
        </p:nvSpPr>
        <p:spPr>
          <a:xfrm>
            <a:off x="6202899" y="275412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4596220" y="340676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3</a:t>
            </a:r>
            <a:endParaRPr lang="zh-CN" altLang="en-US" dirty="0">
              <a:latin typeface="Impact MT Std" pitchFamily="34" charset="0"/>
              <a:ea typeface="微软雅黑" pitchFamily="34" charset="-122"/>
            </a:endParaRPr>
          </a:p>
        </p:txBody>
      </p:sp>
      <p:cxnSp>
        <p:nvCxnSpPr>
          <p:cNvPr id="16" name="直接连接符 15"/>
          <p:cNvCxnSpPr/>
          <p:nvPr/>
        </p:nvCxnSpPr>
        <p:spPr>
          <a:xfrm>
            <a:off x="5173359" y="371159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a:spLocks/>
          </p:cNvSpPr>
          <p:nvPr/>
        </p:nvSpPr>
        <p:spPr>
          <a:xfrm>
            <a:off x="6202899" y="349100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4596221" y="412684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4</a:t>
            </a:r>
            <a:endParaRPr lang="zh-CN" altLang="en-US" dirty="0">
              <a:latin typeface="Impact MT Std" pitchFamily="34" charset="0"/>
              <a:ea typeface="微软雅黑" pitchFamily="34" charset="-122"/>
            </a:endParaRPr>
          </a:p>
        </p:txBody>
      </p:sp>
      <p:cxnSp>
        <p:nvCxnSpPr>
          <p:cNvPr id="19" name="直接连接符 18"/>
          <p:cNvCxnSpPr/>
          <p:nvPr/>
        </p:nvCxnSpPr>
        <p:spPr>
          <a:xfrm>
            <a:off x="5173360" y="443167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0" name="标题 11"/>
          <p:cNvSpPr txBox="1">
            <a:spLocks/>
          </p:cNvSpPr>
          <p:nvPr/>
        </p:nvSpPr>
        <p:spPr>
          <a:xfrm>
            <a:off x="6202900" y="421108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596220" y="484692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5</a:t>
            </a:r>
            <a:endParaRPr lang="zh-CN" altLang="en-US" dirty="0">
              <a:latin typeface="Impact MT Std" pitchFamily="34" charset="0"/>
              <a:ea typeface="微软雅黑" pitchFamily="34" charset="-122"/>
            </a:endParaRPr>
          </a:p>
        </p:txBody>
      </p:sp>
      <p:cxnSp>
        <p:nvCxnSpPr>
          <p:cNvPr id="22" name="直接连接符 21"/>
          <p:cNvCxnSpPr/>
          <p:nvPr/>
        </p:nvCxnSpPr>
        <p:spPr>
          <a:xfrm>
            <a:off x="5173359" y="515175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3" name="标题 11"/>
          <p:cNvSpPr txBox="1">
            <a:spLocks/>
          </p:cNvSpPr>
          <p:nvPr/>
        </p:nvSpPr>
        <p:spPr>
          <a:xfrm>
            <a:off x="6202899" y="493116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4596221" y="5567005"/>
            <a:ext cx="576622" cy="576785"/>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6</a:t>
            </a:r>
            <a:endParaRPr lang="zh-CN" altLang="en-US" dirty="0">
              <a:latin typeface="Impact MT Std" pitchFamily="34" charset="0"/>
              <a:ea typeface="微软雅黑" pitchFamily="34" charset="-122"/>
            </a:endParaRPr>
          </a:p>
        </p:txBody>
      </p:sp>
      <p:cxnSp>
        <p:nvCxnSpPr>
          <p:cNvPr id="25" name="直接连接符 24"/>
          <p:cNvCxnSpPr/>
          <p:nvPr/>
        </p:nvCxnSpPr>
        <p:spPr>
          <a:xfrm>
            <a:off x="5173360" y="5871836"/>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6" name="标题 11"/>
          <p:cNvSpPr txBox="1">
            <a:spLocks/>
          </p:cNvSpPr>
          <p:nvPr/>
        </p:nvSpPr>
        <p:spPr>
          <a:xfrm>
            <a:off x="6202900" y="5651248"/>
            <a:ext cx="4378014"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1643892" y="3822013"/>
            <a:ext cx="2485289" cy="2485289"/>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TextBox 26"/>
          <p:cNvSpPr txBox="1"/>
          <p:nvPr/>
        </p:nvSpPr>
        <p:spPr>
          <a:xfrm>
            <a:off x="1883007" y="4857849"/>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dirty="0">
                <a:solidFill>
                  <a:schemeClr val="bg1"/>
                </a:solidFill>
                <a:latin typeface="方正粗谭黑简体" panose="02000000000000000000" pitchFamily="2" charset="-122"/>
                <a:ea typeface="方正粗谭黑简体" panose="02000000000000000000" pitchFamily="2" charset="-122"/>
              </a:rPr>
              <a:t>输入标题</a:t>
            </a:r>
            <a:endParaRPr lang="en-US" altLang="zh-CN" sz="2400" dirty="0">
              <a:solidFill>
                <a:schemeClr val="bg1"/>
              </a:solidFill>
              <a:latin typeface="方正粗谭黑简体" panose="02000000000000000000" pitchFamily="2" charset="-122"/>
              <a:ea typeface="方正粗谭黑简体" panose="02000000000000000000" pitchFamily="2" charset="-122"/>
            </a:endParaRPr>
          </a:p>
        </p:txBody>
      </p:sp>
    </p:spTree>
    <p:extLst>
      <p:ext uri="{BB962C8B-B14F-4D97-AF65-F5344CB8AC3E}">
        <p14:creationId xmlns:p14="http://schemas.microsoft.com/office/powerpoint/2010/main" val="2618557683"/>
      </p:ext>
    </p:extLst>
  </p:cSld>
  <p:clrMapOvr>
    <a:masterClrMapping/>
  </p:clrMapOvr>
  <mc:AlternateContent xmlns:mc="http://schemas.openxmlformats.org/markup-compatibility/2006" xmlns:p14="http://schemas.microsoft.com/office/powerpoint/2010/main">
    <mc:Choice Requires="p14">
      <p:transition spd="slow" p14:dur="1500" advClick="0" advTm="11321">
        <p:random/>
      </p:transition>
    </mc:Choice>
    <mc:Fallback xmlns="">
      <p:transition spd="slow" advClick="0" advTm="1132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par>
                                <p:cTn id="21" presetID="53" presetClass="entr" presetSubtype="52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fltVal val="0.5"/>
                                          </p:val>
                                        </p:tav>
                                        <p:tav tm="100000">
                                          <p:val>
                                            <p:strVal val="#ppt_x"/>
                                          </p:val>
                                        </p:tav>
                                      </p:tavLst>
                                    </p:anim>
                                    <p:anim calcmode="lin" valueType="num">
                                      <p:cBhvr>
                                        <p:cTn id="27" dur="500" fill="hold"/>
                                        <p:tgtEl>
                                          <p:spTgt spid="10"/>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anim calcmode="lin" valueType="num">
                                      <p:cBhvr>
                                        <p:cTn id="33" dur="500" fill="hold"/>
                                        <p:tgtEl>
                                          <p:spTgt spid="9"/>
                                        </p:tgtEl>
                                        <p:attrNameLst>
                                          <p:attrName>ppt_x</p:attrName>
                                        </p:attrNameLst>
                                      </p:cBhvr>
                                      <p:tavLst>
                                        <p:tav tm="0">
                                          <p:val>
                                            <p:fltVal val="0.5"/>
                                          </p:val>
                                        </p:tav>
                                        <p:tav tm="100000">
                                          <p:val>
                                            <p:strVal val="#ppt_x"/>
                                          </p:val>
                                        </p:tav>
                                      </p:tavLst>
                                    </p:anim>
                                    <p:anim calcmode="lin" valueType="num">
                                      <p:cBhvr>
                                        <p:cTn id="34" dur="500" fill="hold"/>
                                        <p:tgtEl>
                                          <p:spTgt spid="9"/>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25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anim calcmode="lin" valueType="num">
                                      <p:cBhvr>
                                        <p:cTn id="40" dur="500" fill="hold"/>
                                        <p:tgtEl>
                                          <p:spTgt spid="28"/>
                                        </p:tgtEl>
                                        <p:attrNameLst>
                                          <p:attrName>ppt_x</p:attrName>
                                        </p:attrNameLst>
                                      </p:cBhvr>
                                      <p:tavLst>
                                        <p:tav tm="0">
                                          <p:val>
                                            <p:fltVal val="0.5"/>
                                          </p:val>
                                        </p:tav>
                                        <p:tav tm="100000">
                                          <p:val>
                                            <p:strVal val="#ppt_x"/>
                                          </p:val>
                                        </p:tav>
                                      </p:tavLst>
                                    </p:anim>
                                    <p:anim calcmode="lin" valueType="num">
                                      <p:cBhvr>
                                        <p:cTn id="41" dur="500" fill="hold"/>
                                        <p:tgtEl>
                                          <p:spTgt spid="28"/>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25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anim calcmode="lin" valueType="num">
                                      <p:cBhvr>
                                        <p:cTn id="47" dur="500" fill="hold"/>
                                        <p:tgtEl>
                                          <p:spTgt spid="27"/>
                                        </p:tgtEl>
                                        <p:attrNameLst>
                                          <p:attrName>ppt_x</p:attrName>
                                        </p:attrNameLst>
                                      </p:cBhvr>
                                      <p:tavLst>
                                        <p:tav tm="0">
                                          <p:val>
                                            <p:fltVal val="0.5"/>
                                          </p:val>
                                        </p:tav>
                                        <p:tav tm="100000">
                                          <p:val>
                                            <p:strVal val="#ppt_x"/>
                                          </p:val>
                                        </p:tav>
                                      </p:tavLst>
                                    </p:anim>
                                    <p:anim calcmode="lin" valueType="num">
                                      <p:cBhvr>
                                        <p:cTn id="48" dur="500" fill="hold"/>
                                        <p:tgtEl>
                                          <p:spTgt spid="27"/>
                                        </p:tgtEl>
                                        <p:attrNameLst>
                                          <p:attrName>ppt_y</p:attrName>
                                        </p:attrNameLst>
                                      </p:cBhvr>
                                      <p:tavLst>
                                        <p:tav tm="0">
                                          <p:val>
                                            <p:fltVal val="0.5"/>
                                          </p:val>
                                        </p:tav>
                                        <p:tav tm="100000">
                                          <p:val>
                                            <p:strVal val="#ppt_y"/>
                                          </p:val>
                                        </p:tav>
                                      </p:tavLst>
                                    </p:anim>
                                  </p:childTnLst>
                                </p:cTn>
                              </p:par>
                            </p:childTnLst>
                          </p:cTn>
                        </p:par>
                        <p:par>
                          <p:cTn id="49" fill="hold">
                            <p:stCondLst>
                              <p:cond delay="1700"/>
                            </p:stCondLst>
                            <p:childTnLst>
                              <p:par>
                                <p:cTn id="50" presetID="10" presetClass="entr" presetSubtype="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2200"/>
                            </p:stCondLst>
                            <p:childTnLst>
                              <p:par>
                                <p:cTn id="54" presetID="22" presetClass="entr" presetSubtype="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par>
                          <p:cTn id="57" fill="hold">
                            <p:stCondLst>
                              <p:cond delay="2700"/>
                            </p:stCondLst>
                            <p:childTnLst>
                              <p:par>
                                <p:cTn id="58" presetID="53" presetClass="entr" presetSubtype="16"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childTnLst>
                          </p:cTn>
                        </p:par>
                        <p:par>
                          <p:cTn id="63" fill="hold">
                            <p:stCondLst>
                              <p:cond delay="3200"/>
                            </p:stCondLst>
                            <p:childTnLst>
                              <p:par>
                                <p:cTn id="64" presetID="10"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par>
                          <p:cTn id="67" fill="hold">
                            <p:stCondLst>
                              <p:cond delay="3700"/>
                            </p:stCondLst>
                            <p:childTnLst>
                              <p:par>
                                <p:cTn id="68" presetID="2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childTnLst>
                          </p:cTn>
                        </p:par>
                        <p:par>
                          <p:cTn id="71" fill="hold">
                            <p:stCondLst>
                              <p:cond delay="4200"/>
                            </p:stCondLst>
                            <p:childTnLst>
                              <p:par>
                                <p:cTn id="72" presetID="53" presetClass="entr" presetSubtype="16"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p:cTn id="74" dur="500" fill="hold"/>
                                        <p:tgtEl>
                                          <p:spTgt spid="14"/>
                                        </p:tgtEl>
                                        <p:attrNameLst>
                                          <p:attrName>ppt_w</p:attrName>
                                        </p:attrNameLst>
                                      </p:cBhvr>
                                      <p:tavLst>
                                        <p:tav tm="0">
                                          <p:val>
                                            <p:fltVal val="0"/>
                                          </p:val>
                                        </p:tav>
                                        <p:tav tm="100000">
                                          <p:val>
                                            <p:strVal val="#ppt_w"/>
                                          </p:val>
                                        </p:tav>
                                      </p:tavLst>
                                    </p:anim>
                                    <p:anim calcmode="lin" valueType="num">
                                      <p:cBhvr>
                                        <p:cTn id="75" dur="500" fill="hold"/>
                                        <p:tgtEl>
                                          <p:spTgt spid="14"/>
                                        </p:tgtEl>
                                        <p:attrNameLst>
                                          <p:attrName>ppt_h</p:attrName>
                                        </p:attrNameLst>
                                      </p:cBhvr>
                                      <p:tavLst>
                                        <p:tav tm="0">
                                          <p:val>
                                            <p:fltVal val="0"/>
                                          </p:val>
                                        </p:tav>
                                        <p:tav tm="100000">
                                          <p:val>
                                            <p:strVal val="#ppt_h"/>
                                          </p:val>
                                        </p:tav>
                                      </p:tavLst>
                                    </p:anim>
                                    <p:animEffect transition="in" filter="fade">
                                      <p:cBhvr>
                                        <p:cTn id="76" dur="500"/>
                                        <p:tgtEl>
                                          <p:spTgt spid="14"/>
                                        </p:tgtEl>
                                      </p:cBhvr>
                                    </p:animEffect>
                                  </p:childTnLst>
                                </p:cTn>
                              </p:par>
                            </p:childTnLst>
                          </p:cTn>
                        </p:par>
                        <p:par>
                          <p:cTn id="77" fill="hold">
                            <p:stCondLst>
                              <p:cond delay="470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par>
                          <p:cTn id="81" fill="hold">
                            <p:stCondLst>
                              <p:cond delay="5200"/>
                            </p:stCondLst>
                            <p:childTnLst>
                              <p:par>
                                <p:cTn id="82" presetID="22" presetClass="entr" presetSubtype="8"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par>
                          <p:cTn id="85" fill="hold">
                            <p:stCondLst>
                              <p:cond delay="5700"/>
                            </p:stCondLst>
                            <p:childTnLst>
                              <p:par>
                                <p:cTn id="86" presetID="53" presetClass="entr" presetSubtype="16"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par>
                          <p:cTn id="91" fill="hold">
                            <p:stCondLst>
                              <p:cond delay="6200"/>
                            </p:stCondLst>
                            <p:childTnLst>
                              <p:par>
                                <p:cTn id="92" presetID="10" presetClass="entr" presetSubtype="0"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par>
                          <p:cTn id="95" fill="hold">
                            <p:stCondLst>
                              <p:cond delay="6700"/>
                            </p:stCondLst>
                            <p:childTnLst>
                              <p:par>
                                <p:cTn id="96" presetID="22" presetClass="entr" presetSubtype="8" fill="hold"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childTnLst>
                          </p:cTn>
                        </p:par>
                        <p:par>
                          <p:cTn id="99" fill="hold">
                            <p:stCondLst>
                              <p:cond delay="7200"/>
                            </p:stCondLst>
                            <p:childTnLst>
                              <p:par>
                                <p:cTn id="100" presetID="53" presetClass="entr" presetSubtype="16" fill="hold" grpId="0" nodeType="after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par>
                          <p:cTn id="105" fill="hold">
                            <p:stCondLst>
                              <p:cond delay="7700"/>
                            </p:stCondLst>
                            <p:childTnLst>
                              <p:par>
                                <p:cTn id="106" presetID="10" presetClass="entr" presetSubtype="0" fill="hold" grpId="0" nodeType="after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childTnLst>
                          </p:cTn>
                        </p:par>
                        <p:par>
                          <p:cTn id="109" fill="hold">
                            <p:stCondLst>
                              <p:cond delay="8200"/>
                            </p:stCondLst>
                            <p:childTnLst>
                              <p:par>
                                <p:cTn id="110" presetID="22" presetClass="entr" presetSubtype="8" fill="hold" nodeType="after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wipe(left)">
                                      <p:cBhvr>
                                        <p:cTn id="112" dur="500"/>
                                        <p:tgtEl>
                                          <p:spTgt spid="22"/>
                                        </p:tgtEl>
                                      </p:cBhvr>
                                    </p:animEffect>
                                  </p:childTnLst>
                                </p:cTn>
                              </p:par>
                            </p:childTnLst>
                          </p:cTn>
                        </p:par>
                        <p:par>
                          <p:cTn id="113" fill="hold">
                            <p:stCondLst>
                              <p:cond delay="8700"/>
                            </p:stCondLst>
                            <p:childTnLst>
                              <p:par>
                                <p:cTn id="114" presetID="53" presetClass="entr" presetSubtype="16" fill="hold" grpId="0" nodeType="afterEffect">
                                  <p:stCondLst>
                                    <p:cond delay="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500" fill="hold"/>
                                        <p:tgtEl>
                                          <p:spTgt spid="23"/>
                                        </p:tgtEl>
                                        <p:attrNameLst>
                                          <p:attrName>ppt_w</p:attrName>
                                        </p:attrNameLst>
                                      </p:cBhvr>
                                      <p:tavLst>
                                        <p:tav tm="0">
                                          <p:val>
                                            <p:fltVal val="0"/>
                                          </p:val>
                                        </p:tav>
                                        <p:tav tm="100000">
                                          <p:val>
                                            <p:strVal val="#ppt_w"/>
                                          </p:val>
                                        </p:tav>
                                      </p:tavLst>
                                    </p:anim>
                                    <p:anim calcmode="lin" valueType="num">
                                      <p:cBhvr>
                                        <p:cTn id="117" dur="500" fill="hold"/>
                                        <p:tgtEl>
                                          <p:spTgt spid="23"/>
                                        </p:tgtEl>
                                        <p:attrNameLst>
                                          <p:attrName>ppt_h</p:attrName>
                                        </p:attrNameLst>
                                      </p:cBhvr>
                                      <p:tavLst>
                                        <p:tav tm="0">
                                          <p:val>
                                            <p:fltVal val="0"/>
                                          </p:val>
                                        </p:tav>
                                        <p:tav tm="100000">
                                          <p:val>
                                            <p:strVal val="#ppt_h"/>
                                          </p:val>
                                        </p:tav>
                                      </p:tavLst>
                                    </p:anim>
                                    <p:animEffect transition="in" filter="fade">
                                      <p:cBhvr>
                                        <p:cTn id="118" dur="500"/>
                                        <p:tgtEl>
                                          <p:spTgt spid="23"/>
                                        </p:tgtEl>
                                      </p:cBhvr>
                                    </p:animEffect>
                                  </p:childTnLst>
                                </p:cTn>
                              </p:par>
                            </p:childTnLst>
                          </p:cTn>
                        </p:par>
                        <p:par>
                          <p:cTn id="119" fill="hold">
                            <p:stCondLst>
                              <p:cond delay="92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childTnLst>
                          </p:cTn>
                        </p:par>
                        <p:par>
                          <p:cTn id="123" fill="hold">
                            <p:stCondLst>
                              <p:cond delay="9700"/>
                            </p:stCondLst>
                            <p:childTnLst>
                              <p:par>
                                <p:cTn id="124" presetID="22" presetClass="entr" presetSubtype="8" fill="hold"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left)">
                                      <p:cBhvr>
                                        <p:cTn id="126" dur="500"/>
                                        <p:tgtEl>
                                          <p:spTgt spid="25"/>
                                        </p:tgtEl>
                                      </p:cBhvr>
                                    </p:animEffect>
                                  </p:childTnLst>
                                </p:cTn>
                              </p:par>
                            </p:childTnLst>
                          </p:cTn>
                        </p:par>
                        <p:par>
                          <p:cTn id="127" fill="hold">
                            <p:stCondLst>
                              <p:cond delay="10200"/>
                            </p:stCondLst>
                            <p:childTnLst>
                              <p:par>
                                <p:cTn id="128" presetID="53" presetClass="entr" presetSubtype="16" fill="hold" grpId="0" nodeType="afterEffect">
                                  <p:stCondLst>
                                    <p:cond delay="0"/>
                                  </p:stCondLst>
                                  <p:childTnLst>
                                    <p:set>
                                      <p:cBhvr>
                                        <p:cTn id="129" dur="1" fill="hold">
                                          <p:stCondLst>
                                            <p:cond delay="0"/>
                                          </p:stCondLst>
                                        </p:cTn>
                                        <p:tgtEl>
                                          <p:spTgt spid="26"/>
                                        </p:tgtEl>
                                        <p:attrNameLst>
                                          <p:attrName>style.visibility</p:attrName>
                                        </p:attrNameLst>
                                      </p:cBhvr>
                                      <p:to>
                                        <p:strVal val="visible"/>
                                      </p:to>
                                    </p:set>
                                    <p:anim calcmode="lin" valueType="num">
                                      <p:cBhvr>
                                        <p:cTn id="130" dur="500" fill="hold"/>
                                        <p:tgtEl>
                                          <p:spTgt spid="26"/>
                                        </p:tgtEl>
                                        <p:attrNameLst>
                                          <p:attrName>ppt_w</p:attrName>
                                        </p:attrNameLst>
                                      </p:cBhvr>
                                      <p:tavLst>
                                        <p:tav tm="0">
                                          <p:val>
                                            <p:fltVal val="0"/>
                                          </p:val>
                                        </p:tav>
                                        <p:tav tm="100000">
                                          <p:val>
                                            <p:strVal val="#ppt_w"/>
                                          </p:val>
                                        </p:tav>
                                      </p:tavLst>
                                    </p:anim>
                                    <p:anim calcmode="lin" valueType="num">
                                      <p:cBhvr>
                                        <p:cTn id="131" dur="500" fill="hold"/>
                                        <p:tgtEl>
                                          <p:spTgt spid="26"/>
                                        </p:tgtEl>
                                        <p:attrNameLst>
                                          <p:attrName>ppt_h</p:attrName>
                                        </p:attrNameLst>
                                      </p:cBhvr>
                                      <p:tavLst>
                                        <p:tav tm="0">
                                          <p:val>
                                            <p:fltVal val="0"/>
                                          </p:val>
                                        </p:tav>
                                        <p:tav tm="100000">
                                          <p:val>
                                            <p:strVal val="#ppt_h"/>
                                          </p:val>
                                        </p:tav>
                                      </p:tavLst>
                                    </p:anim>
                                    <p:animEffect transition="in" filter="fade">
                                      <p:cBhvr>
                                        <p:cTn id="1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9" grpId="0" animBg="1"/>
      <p:bldP spid="10" grpId="0" animBg="1"/>
      <p:bldP spid="11" grpId="0"/>
      <p:bldP spid="12" grpId="0" animBg="1"/>
      <p:bldP spid="14" grpId="0"/>
      <p:bldP spid="15" grpId="0" animBg="1"/>
      <p:bldP spid="17" grpId="0"/>
      <p:bldP spid="18" grpId="0" animBg="1"/>
      <p:bldP spid="20" grpId="0"/>
      <p:bldP spid="21" grpId="0" animBg="1"/>
      <p:bldP spid="23" grpId="0"/>
      <p:bldP spid="24" grpId="0" animBg="1"/>
      <p:bldP spid="26" grpId="0"/>
      <p:bldP spid="27"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089" y="613"/>
            <a:ext cx="5409235" cy="6857387"/>
          </a:xfrm>
          <a:custGeom>
            <a:avLst/>
            <a:gdLst>
              <a:gd name="connsiteX0" fmla="*/ 0 w 5409235"/>
              <a:gd name="connsiteY0" fmla="*/ 0 h 6857387"/>
              <a:gd name="connsiteX1" fmla="*/ 5409235 w 5409235"/>
              <a:gd name="connsiteY1" fmla="*/ 0 h 6857387"/>
              <a:gd name="connsiteX2" fmla="*/ 3344081 w 5409235"/>
              <a:gd name="connsiteY2" fmla="*/ 6857387 h 6857387"/>
              <a:gd name="connsiteX3" fmla="*/ 0 w 5409235"/>
              <a:gd name="connsiteY3" fmla="*/ 6857387 h 6857387"/>
            </a:gdLst>
            <a:ahLst/>
            <a:cxnLst>
              <a:cxn ang="0">
                <a:pos x="connsiteX0" y="connsiteY0"/>
              </a:cxn>
              <a:cxn ang="0">
                <a:pos x="connsiteX1" y="connsiteY1"/>
              </a:cxn>
              <a:cxn ang="0">
                <a:pos x="connsiteX2" y="connsiteY2"/>
              </a:cxn>
              <a:cxn ang="0">
                <a:pos x="connsiteX3" y="connsiteY3"/>
              </a:cxn>
            </a:cxnLst>
            <a:rect l="l" t="t" r="r" b="b"/>
            <a:pathLst>
              <a:path w="5409235" h="6857387">
                <a:moveTo>
                  <a:pt x="0" y="0"/>
                </a:moveTo>
                <a:lnTo>
                  <a:pt x="5409235" y="0"/>
                </a:lnTo>
                <a:lnTo>
                  <a:pt x="3344081" y="6857387"/>
                </a:lnTo>
                <a:lnTo>
                  <a:pt x="0" y="6857387"/>
                </a:lnTo>
                <a:close/>
              </a:path>
            </a:pathLst>
          </a:custGeom>
          <a:blipFill dpi="0" rotWithShape="1">
            <a:blip r:embed="rId3"/>
            <a:srcRect/>
            <a:stretch>
              <a:fillRect l="-115943" t="-9468" r="-13957" b="-11432"/>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7"/>
          </a:p>
        </p:txBody>
      </p:sp>
      <p:cxnSp>
        <p:nvCxnSpPr>
          <p:cNvPr id="3" name="直接连接符 2"/>
          <p:cNvCxnSpPr/>
          <p:nvPr/>
        </p:nvCxnSpPr>
        <p:spPr>
          <a:xfrm flipV="1">
            <a:off x="4084679" y="152984"/>
            <a:ext cx="1478017" cy="4833671"/>
          </a:xfrm>
          <a:prstGeom prst="line">
            <a:avLst/>
          </a:prstGeom>
          <a:ln w="25400">
            <a:solidFill>
              <a:srgbClr val="25356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120922" y="2011934"/>
            <a:ext cx="1481826" cy="4633246"/>
          </a:xfrm>
          <a:prstGeom prst="line">
            <a:avLst/>
          </a:prstGeom>
          <a:ln w="25400">
            <a:solidFill>
              <a:srgbClr val="ECB92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04031" y="3429000"/>
            <a:ext cx="2389883" cy="923330"/>
          </a:xfrm>
          <a:prstGeom prst="rect">
            <a:avLst/>
          </a:prstGeom>
          <a:noFill/>
        </p:spPr>
        <p:txBody>
          <a:bodyPr wrap="square" rtlCol="0">
            <a:spAutoFit/>
          </a:bodyPr>
          <a:lstStyle/>
          <a:p>
            <a:pPr algn="ctr"/>
            <a:r>
              <a:rPr lang="en-US" altLang="zh-CN" sz="5400" b="1" dirty="0" smtClean="0">
                <a:solidFill>
                  <a:srgbClr val="253566"/>
                </a:solidFill>
                <a:latin typeface="Agency FB" panose="020B0503020202020204" pitchFamily="34" charset="0"/>
                <a:ea typeface="微软雅黑" panose="020B0503020204020204" pitchFamily="34" charset="-122"/>
              </a:rPr>
              <a:t>PART 1</a:t>
            </a:r>
            <a:endParaRPr lang="zh-CN" altLang="en-US" sz="5400" b="1" dirty="0" smtClean="0">
              <a:solidFill>
                <a:srgbClr val="253566"/>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7322024" y="1394614"/>
            <a:ext cx="1953895" cy="1953890"/>
            <a:chOff x="2021806" y="2901837"/>
            <a:chExt cx="938734" cy="938732"/>
          </a:xfrm>
        </p:grpSpPr>
        <p:sp>
          <p:nvSpPr>
            <p:cNvPr id="11" name="椭圆 10"/>
            <p:cNvSpPr/>
            <p:nvPr/>
          </p:nvSpPr>
          <p:spPr>
            <a:xfrm>
              <a:off x="2021806" y="2901837"/>
              <a:ext cx="938734" cy="938732"/>
            </a:xfrm>
            <a:prstGeom prst="ellipse">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3" name="矩形 12"/>
          <p:cNvSpPr/>
          <p:nvPr/>
        </p:nvSpPr>
        <p:spPr>
          <a:xfrm>
            <a:off x="6129147" y="4432826"/>
            <a:ext cx="4339650" cy="830997"/>
          </a:xfrm>
          <a:prstGeom prst="rect">
            <a:avLst/>
          </a:prstGeom>
          <a:noFill/>
        </p:spPr>
        <p:txBody>
          <a:bodyPr wrap="none" rtlCol="0">
            <a:spAutoFit/>
          </a:bodyPr>
          <a:lstStyle/>
          <a:p>
            <a:pPr algn="ctr"/>
            <a:r>
              <a:rPr lang="zh-CN" altLang="en-US" sz="4800" spc="600" dirty="0">
                <a:solidFill>
                  <a:srgbClr val="253566"/>
                </a:solidFill>
                <a:latin typeface="方正粗谭黑简体" panose="02000000000000000000" pitchFamily="2" charset="-122"/>
                <a:ea typeface="方正粗谭黑简体" panose="02000000000000000000" pitchFamily="2" charset="-122"/>
              </a:rPr>
              <a:t>此处</a:t>
            </a:r>
            <a:r>
              <a:rPr lang="zh-CN" altLang="en-US" sz="4800" spc="600" dirty="0" smtClean="0">
                <a:solidFill>
                  <a:srgbClr val="253566"/>
                </a:solidFill>
                <a:latin typeface="方正粗谭黑简体" panose="02000000000000000000" pitchFamily="2" charset="-122"/>
                <a:ea typeface="方正粗谭黑简体" panose="02000000000000000000" pitchFamily="2" charset="-122"/>
              </a:rPr>
              <a:t>添加标题</a:t>
            </a:r>
            <a:endParaRPr lang="zh-CN" altLang="en-US" sz="4800" spc="600" dirty="0">
              <a:solidFill>
                <a:srgbClr val="253566"/>
              </a:solidFill>
              <a:latin typeface="方正粗谭黑简体" panose="02000000000000000000" pitchFamily="2" charset="-122"/>
              <a:ea typeface="方正粗谭黑简体" panose="02000000000000000000" pitchFamily="2" charset="-122"/>
            </a:endParaRPr>
          </a:p>
        </p:txBody>
      </p:sp>
      <p:sp>
        <p:nvSpPr>
          <p:cNvPr id="14" name="矩形 13"/>
          <p:cNvSpPr/>
          <p:nvPr/>
        </p:nvSpPr>
        <p:spPr>
          <a:xfrm>
            <a:off x="5530876" y="5263823"/>
            <a:ext cx="5536192" cy="701731"/>
          </a:xfrm>
          <a:prstGeom prst="rect">
            <a:avLst/>
          </a:prstGeom>
        </p:spPr>
        <p:txBody>
          <a:bodyPr wrap="square">
            <a:spAutoFit/>
          </a:bodyPr>
          <a:lstStyle/>
          <a:p>
            <a:pPr algn="ctr">
              <a:lnSpc>
                <a:spcPct val="11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3987667472"/>
      </p:ext>
    </p:extLst>
  </p:cSld>
  <p:clrMapOvr>
    <a:masterClrMapping/>
  </p:clrMapOvr>
  <mc:AlternateContent xmlns:mc="http://schemas.openxmlformats.org/markup-compatibility/2006" xmlns:p14="http://schemas.microsoft.com/office/powerpoint/2010/main">
    <mc:Choice Requires="p14">
      <p:transition spd="slow" p14:dur="1500" advClick="0" advTm="6318">
        <p:random/>
      </p:transition>
    </mc:Choice>
    <mc:Fallback xmlns="">
      <p:transition spd="slow" advClick="0" advTm="6318">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2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95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p:bldP spid="1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2327276" y="455613"/>
            <a:ext cx="7602538" cy="5286375"/>
          </a:xfrm>
          <a:custGeom>
            <a:avLst/>
            <a:gdLst>
              <a:gd name="T0" fmla="*/ 0 w 4789"/>
              <a:gd name="T1" fmla="*/ 0 h 3330"/>
              <a:gd name="T2" fmla="*/ 4789 w 4789"/>
              <a:gd name="T3" fmla="*/ 0 h 3330"/>
              <a:gd name="T4" fmla="*/ 4789 w 4789"/>
              <a:gd name="T5" fmla="*/ 215 h 3330"/>
              <a:gd name="T6" fmla="*/ 3556 w 4789"/>
              <a:gd name="T7" fmla="*/ 213 h 3330"/>
              <a:gd name="T8" fmla="*/ 3556 w 4789"/>
              <a:gd name="T9" fmla="*/ 767 h 3330"/>
              <a:gd name="T10" fmla="*/ 0 w 4789"/>
              <a:gd name="T11" fmla="*/ 3330 h 3330"/>
              <a:gd name="T12" fmla="*/ 0 w 4789"/>
              <a:gd name="T13" fmla="*/ 0 h 3330"/>
            </a:gdLst>
            <a:ahLst/>
            <a:cxnLst>
              <a:cxn ang="0">
                <a:pos x="T0" y="T1"/>
              </a:cxn>
              <a:cxn ang="0">
                <a:pos x="T2" y="T3"/>
              </a:cxn>
              <a:cxn ang="0">
                <a:pos x="T4" y="T5"/>
              </a:cxn>
              <a:cxn ang="0">
                <a:pos x="T6" y="T7"/>
              </a:cxn>
              <a:cxn ang="0">
                <a:pos x="T8" y="T9"/>
              </a:cxn>
              <a:cxn ang="0">
                <a:pos x="T10" y="T11"/>
              </a:cxn>
              <a:cxn ang="0">
                <a:pos x="T12" y="T13"/>
              </a:cxn>
            </a:cxnLst>
            <a:rect l="0" t="0" r="r" b="b"/>
            <a:pathLst>
              <a:path w="4789" h="3330">
                <a:moveTo>
                  <a:pt x="0" y="0"/>
                </a:moveTo>
                <a:lnTo>
                  <a:pt x="4789" y="0"/>
                </a:lnTo>
                <a:lnTo>
                  <a:pt x="4789" y="215"/>
                </a:lnTo>
                <a:lnTo>
                  <a:pt x="3556" y="213"/>
                </a:lnTo>
                <a:lnTo>
                  <a:pt x="3556" y="767"/>
                </a:lnTo>
                <a:lnTo>
                  <a:pt x="0" y="33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任意多边形 17"/>
          <p:cNvSpPr>
            <a:spLocks/>
          </p:cNvSpPr>
          <p:nvPr/>
        </p:nvSpPr>
        <p:spPr bwMode="auto">
          <a:xfrm>
            <a:off x="0" y="1"/>
            <a:ext cx="10988040" cy="6857999"/>
          </a:xfrm>
          <a:custGeom>
            <a:avLst/>
            <a:gdLst>
              <a:gd name="connsiteX0" fmla="*/ 0 w 10988040"/>
              <a:gd name="connsiteY0" fmla="*/ 0 h 6857999"/>
              <a:gd name="connsiteX1" fmla="*/ 10988040 w 10988040"/>
              <a:gd name="connsiteY1" fmla="*/ 0 h 6857999"/>
              <a:gd name="connsiteX2" fmla="*/ 10988040 w 10988040"/>
              <a:gd name="connsiteY2" fmla="*/ 547355 h 6857999"/>
              <a:gd name="connsiteX3" fmla="*/ 7849026 w 10988040"/>
              <a:gd name="connsiteY3" fmla="*/ 542263 h 6857999"/>
              <a:gd name="connsiteX4" fmla="*/ 7849026 w 10988040"/>
              <a:gd name="connsiteY4" fmla="*/ 1952655 h 6857999"/>
              <a:gd name="connsiteX5" fmla="*/ 1043173 w 10988040"/>
              <a:gd name="connsiteY5" fmla="*/ 6857999 h 6857999"/>
              <a:gd name="connsiteX6" fmla="*/ 0 w 1098804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8040" h="6857999">
                <a:moveTo>
                  <a:pt x="0" y="0"/>
                </a:moveTo>
                <a:lnTo>
                  <a:pt x="10988040" y="0"/>
                </a:lnTo>
                <a:lnTo>
                  <a:pt x="10988040" y="547355"/>
                </a:lnTo>
                <a:lnTo>
                  <a:pt x="7849026" y="542263"/>
                </a:lnTo>
                <a:lnTo>
                  <a:pt x="7849026" y="1952655"/>
                </a:lnTo>
                <a:lnTo>
                  <a:pt x="1043173" y="6857999"/>
                </a:lnTo>
                <a:lnTo>
                  <a:pt x="0" y="6857999"/>
                </a:lnTo>
                <a:close/>
              </a:path>
            </a:pathLst>
          </a:custGeom>
          <a:blipFill dpi="0" rotWithShape="1">
            <a:blip r:embed="rId3"/>
            <a:srcRect/>
            <a:stretch>
              <a:fillRect l="-17295" t="2476" r="23675" b="-2476"/>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8"/>
          <p:cNvSpPr>
            <a:spLocks/>
          </p:cNvSpPr>
          <p:nvPr/>
        </p:nvSpPr>
        <p:spPr bwMode="auto">
          <a:xfrm>
            <a:off x="2327276" y="455613"/>
            <a:ext cx="7602538" cy="1217613"/>
          </a:xfrm>
          <a:custGeom>
            <a:avLst/>
            <a:gdLst>
              <a:gd name="T0" fmla="*/ 4789 w 4789"/>
              <a:gd name="T1" fmla="*/ 0 h 767"/>
              <a:gd name="T2" fmla="*/ 0 w 4789"/>
              <a:gd name="T3" fmla="*/ 0 h 767"/>
              <a:gd name="T4" fmla="*/ 3556 w 4789"/>
              <a:gd name="T5" fmla="*/ 767 h 767"/>
              <a:gd name="T6" fmla="*/ 3556 w 4789"/>
              <a:gd name="T7" fmla="*/ 213 h 767"/>
              <a:gd name="T8" fmla="*/ 4789 w 4789"/>
              <a:gd name="T9" fmla="*/ 215 h 767"/>
              <a:gd name="T10" fmla="*/ 4789 w 4789"/>
              <a:gd name="T11" fmla="*/ 0 h 767"/>
            </a:gdLst>
            <a:ahLst/>
            <a:cxnLst>
              <a:cxn ang="0">
                <a:pos x="T0" y="T1"/>
              </a:cxn>
              <a:cxn ang="0">
                <a:pos x="T2" y="T3"/>
              </a:cxn>
              <a:cxn ang="0">
                <a:pos x="T4" y="T5"/>
              </a:cxn>
              <a:cxn ang="0">
                <a:pos x="T6" y="T7"/>
              </a:cxn>
              <a:cxn ang="0">
                <a:pos x="T8" y="T9"/>
              </a:cxn>
              <a:cxn ang="0">
                <a:pos x="T10" y="T11"/>
              </a:cxn>
            </a:cxnLst>
            <a:rect l="0" t="0" r="r" b="b"/>
            <a:pathLst>
              <a:path w="4789" h="767">
                <a:moveTo>
                  <a:pt x="4789" y="0"/>
                </a:moveTo>
                <a:lnTo>
                  <a:pt x="0" y="0"/>
                </a:lnTo>
                <a:lnTo>
                  <a:pt x="3556" y="767"/>
                </a:lnTo>
                <a:lnTo>
                  <a:pt x="3556" y="213"/>
                </a:lnTo>
                <a:lnTo>
                  <a:pt x="4789" y="215"/>
                </a:lnTo>
                <a:lnTo>
                  <a:pt x="47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任意多边形 11"/>
          <p:cNvSpPr/>
          <p:nvPr/>
        </p:nvSpPr>
        <p:spPr>
          <a:xfrm>
            <a:off x="370390" y="1956122"/>
            <a:ext cx="7454096" cy="4919240"/>
          </a:xfrm>
          <a:custGeom>
            <a:avLst/>
            <a:gdLst>
              <a:gd name="connsiteX0" fmla="*/ 7454096 w 7454096"/>
              <a:gd name="connsiteY0" fmla="*/ 0 h 4919240"/>
              <a:gd name="connsiteX1" fmla="*/ 0 w 7454096"/>
              <a:gd name="connsiteY1" fmla="*/ 4919240 h 4919240"/>
              <a:gd name="connsiteX2" fmla="*/ 659757 w 7454096"/>
              <a:gd name="connsiteY2" fmla="*/ 4919240 h 4919240"/>
              <a:gd name="connsiteX3" fmla="*/ 7454096 w 7454096"/>
              <a:gd name="connsiteY3" fmla="*/ 0 h 4919240"/>
            </a:gdLst>
            <a:ahLst/>
            <a:cxnLst>
              <a:cxn ang="0">
                <a:pos x="connsiteX0" y="connsiteY0"/>
              </a:cxn>
              <a:cxn ang="0">
                <a:pos x="connsiteX1" y="connsiteY1"/>
              </a:cxn>
              <a:cxn ang="0">
                <a:pos x="connsiteX2" y="connsiteY2"/>
              </a:cxn>
              <a:cxn ang="0">
                <a:pos x="connsiteX3" y="connsiteY3"/>
              </a:cxn>
            </a:cxnLst>
            <a:rect l="l" t="t" r="r" b="b"/>
            <a:pathLst>
              <a:path w="7454096" h="4919240">
                <a:moveTo>
                  <a:pt x="7454096" y="0"/>
                </a:moveTo>
                <a:lnTo>
                  <a:pt x="0" y="4919240"/>
                </a:lnTo>
                <a:lnTo>
                  <a:pt x="659757" y="4919240"/>
                </a:lnTo>
                <a:lnTo>
                  <a:pt x="7454096" y="0"/>
                </a:lnTo>
                <a:close/>
              </a:path>
            </a:pathLst>
          </a:cu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21" name="任意多边形 20"/>
          <p:cNvSpPr/>
          <p:nvPr/>
        </p:nvSpPr>
        <p:spPr>
          <a:xfrm>
            <a:off x="1030147" y="1956122"/>
            <a:ext cx="6794339" cy="4930815"/>
          </a:xfrm>
          <a:custGeom>
            <a:avLst/>
            <a:gdLst>
              <a:gd name="connsiteX0" fmla="*/ 6794339 w 6794339"/>
              <a:gd name="connsiteY0" fmla="*/ 0 h 4930815"/>
              <a:gd name="connsiteX1" fmla="*/ 752354 w 6794339"/>
              <a:gd name="connsiteY1" fmla="*/ 4930815 h 4930815"/>
              <a:gd name="connsiteX2" fmla="*/ 0 w 6794339"/>
              <a:gd name="connsiteY2" fmla="*/ 4930815 h 4930815"/>
              <a:gd name="connsiteX3" fmla="*/ 6794339 w 6794339"/>
              <a:gd name="connsiteY3" fmla="*/ 0 h 4930815"/>
            </a:gdLst>
            <a:ahLst/>
            <a:cxnLst>
              <a:cxn ang="0">
                <a:pos x="connsiteX0" y="connsiteY0"/>
              </a:cxn>
              <a:cxn ang="0">
                <a:pos x="connsiteX1" y="connsiteY1"/>
              </a:cxn>
              <a:cxn ang="0">
                <a:pos x="connsiteX2" y="connsiteY2"/>
              </a:cxn>
              <a:cxn ang="0">
                <a:pos x="connsiteX3" y="connsiteY3"/>
              </a:cxn>
            </a:cxnLst>
            <a:rect l="l" t="t" r="r" b="b"/>
            <a:pathLst>
              <a:path w="6794339" h="4930815">
                <a:moveTo>
                  <a:pt x="6794339" y="0"/>
                </a:moveTo>
                <a:lnTo>
                  <a:pt x="752354" y="4930815"/>
                </a:lnTo>
                <a:lnTo>
                  <a:pt x="0" y="4930815"/>
                </a:lnTo>
                <a:lnTo>
                  <a:pt x="6794339" y="0"/>
                </a:lnTo>
                <a:close/>
              </a:path>
            </a:pathLst>
          </a:cu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Agency FB" panose="020B0503020202020204" pitchFamily="34" charset="0"/>
              <a:ea typeface="腾祥澜黑简" panose="01010104010101010101" pitchFamily="2" charset="-122"/>
            </a:endParaRPr>
          </a:p>
        </p:txBody>
      </p:sp>
      <p:sp>
        <p:nvSpPr>
          <p:cNvPr id="25" name="任意多边形 24"/>
          <p:cNvSpPr/>
          <p:nvPr/>
        </p:nvSpPr>
        <p:spPr>
          <a:xfrm>
            <a:off x="0" y="0"/>
            <a:ext cx="12192000" cy="1952656"/>
          </a:xfrm>
          <a:custGeom>
            <a:avLst/>
            <a:gdLst>
              <a:gd name="connsiteX0" fmla="*/ 0 w 12192000"/>
              <a:gd name="connsiteY0" fmla="*/ 0 h 1952656"/>
              <a:gd name="connsiteX1" fmla="*/ 10988040 w 12192000"/>
              <a:gd name="connsiteY1" fmla="*/ 0 h 1952656"/>
              <a:gd name="connsiteX2" fmla="*/ 12192000 w 12192000"/>
              <a:gd name="connsiteY2" fmla="*/ 0 h 1952656"/>
              <a:gd name="connsiteX3" fmla="*/ 12192000 w 12192000"/>
              <a:gd name="connsiteY3" fmla="*/ 548640 h 1952656"/>
              <a:gd name="connsiteX4" fmla="*/ 10988040 w 12192000"/>
              <a:gd name="connsiteY4" fmla="*/ 548640 h 1952656"/>
              <a:gd name="connsiteX5" fmla="*/ 10988040 w 12192000"/>
              <a:gd name="connsiteY5" fmla="*/ 547355 h 1952656"/>
              <a:gd name="connsiteX6" fmla="*/ 7849026 w 12192000"/>
              <a:gd name="connsiteY6" fmla="*/ 542263 h 1952656"/>
              <a:gd name="connsiteX7" fmla="*/ 7849026 w 12192000"/>
              <a:gd name="connsiteY7" fmla="*/ 1952656 h 1952656"/>
              <a:gd name="connsiteX8" fmla="*/ 0 w 12192000"/>
              <a:gd name="connsiteY8" fmla="*/ 259685 h 195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952656">
                <a:moveTo>
                  <a:pt x="0" y="0"/>
                </a:moveTo>
                <a:lnTo>
                  <a:pt x="10988040" y="0"/>
                </a:lnTo>
                <a:lnTo>
                  <a:pt x="12192000" y="0"/>
                </a:lnTo>
                <a:lnTo>
                  <a:pt x="12192000" y="548640"/>
                </a:lnTo>
                <a:lnTo>
                  <a:pt x="10988040" y="548640"/>
                </a:lnTo>
                <a:lnTo>
                  <a:pt x="10988040" y="547355"/>
                </a:lnTo>
                <a:lnTo>
                  <a:pt x="7849026" y="542263"/>
                </a:lnTo>
                <a:lnTo>
                  <a:pt x="7849026" y="1952656"/>
                </a:lnTo>
                <a:lnTo>
                  <a:pt x="0" y="259685"/>
                </a:lnTo>
                <a:close/>
              </a:path>
            </a:pathLst>
          </a:cu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7"/>
          <p:cNvSpPr>
            <a:spLocks noChangeArrowheads="1"/>
          </p:cNvSpPr>
          <p:nvPr/>
        </p:nvSpPr>
        <p:spPr bwMode="auto">
          <a:xfrm>
            <a:off x="5087052" y="5056397"/>
            <a:ext cx="691183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866" dirty="0" smtClean="0">
                <a:solidFill>
                  <a:schemeClr val="tx1">
                    <a:lumMod val="65000"/>
                    <a:lumOff val="35000"/>
                  </a:schemeClr>
                </a:solidFill>
                <a:latin typeface="微软雅黑" pitchFamily="34" charset="-122"/>
                <a:ea typeface="微软雅黑" pitchFamily="34" charset="-122"/>
                <a:sym typeface="微软雅黑" pitchFamily="34" charset="-122"/>
              </a:rPr>
              <a:t>同样适用于工作总结汇报、发布会、竞聘竞岗、路演等</a:t>
            </a:r>
            <a:endParaRPr lang="zh-CN" altLang="en-US" sz="1866"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27" name="矩形 26"/>
          <p:cNvSpPr/>
          <p:nvPr/>
        </p:nvSpPr>
        <p:spPr>
          <a:xfrm>
            <a:off x="4973931" y="4148785"/>
            <a:ext cx="6010565" cy="800193"/>
          </a:xfrm>
          <a:prstGeom prst="rect">
            <a:avLst/>
          </a:prstGeom>
        </p:spPr>
        <p:txBody>
          <a:bodyPr wrap="none" lIns="121893" tIns="60947" rIns="121893" bIns="60947">
            <a:spAutoFit/>
          </a:bodyPr>
          <a:lstStyle/>
          <a:p>
            <a:pPr>
              <a:defRPr/>
            </a:pPr>
            <a:r>
              <a:rPr lang="zh-CN" altLang="en-US" sz="4400" spc="400" dirty="0" smtClean="0">
                <a:solidFill>
                  <a:srgbClr val="253566"/>
                </a:solidFill>
                <a:latin typeface="方正粗谭黑简体" panose="02000000000000000000" pitchFamily="2" charset="-122"/>
                <a:ea typeface="方正粗谭黑简体" panose="02000000000000000000" pitchFamily="2" charset="-122"/>
                <a:sym typeface="微软雅黑" pitchFamily="34" charset="-122"/>
              </a:rPr>
              <a:t>感谢各位的批评指正</a:t>
            </a:r>
            <a:endParaRPr lang="zh-CN" altLang="en-US" sz="4400" spc="400" dirty="0">
              <a:solidFill>
                <a:srgbClr val="253566"/>
              </a:solidFill>
              <a:latin typeface="方正粗谭黑简体" panose="02000000000000000000" pitchFamily="2" charset="-122"/>
              <a:ea typeface="方正粗谭黑简体" panose="02000000000000000000" pitchFamily="2" charset="-122"/>
              <a:sym typeface="微软雅黑" pitchFamily="34" charset="-122"/>
            </a:endParaRPr>
          </a:p>
        </p:txBody>
      </p:sp>
      <p:sp>
        <p:nvSpPr>
          <p:cNvPr id="28" name="TextBox 7"/>
          <p:cNvSpPr>
            <a:spLocks noChangeArrowheads="1"/>
          </p:cNvSpPr>
          <p:nvPr/>
        </p:nvSpPr>
        <p:spPr bwMode="auto">
          <a:xfrm>
            <a:off x="5087052" y="5496342"/>
            <a:ext cx="4379332"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汇报人：千库网   时间：</a:t>
            </a:r>
            <a:r>
              <a:rPr lang="en-US" altLang="zh-CN" sz="1999" dirty="0" smtClean="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年</a:t>
            </a:r>
            <a:r>
              <a:rPr lang="en-US" altLang="zh-CN" sz="1999" dirty="0" smtClean="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999" dirty="0" smtClean="0">
                <a:solidFill>
                  <a:schemeClr val="tx1">
                    <a:lumMod val="65000"/>
                    <a:lumOff val="35000"/>
                  </a:schemeClr>
                </a:solidFill>
                <a:latin typeface="微软雅黑" pitchFamily="34" charset="-122"/>
                <a:ea typeface="微软雅黑" pitchFamily="34" charset="-122"/>
                <a:sym typeface="微软雅黑" pitchFamily="34" charset="-122"/>
              </a:rPr>
              <a:t>月</a:t>
            </a:r>
            <a:endParaRPr lang="en-US" altLang="zh-CN" sz="1999"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29" name="矩形 28"/>
          <p:cNvSpPr/>
          <p:nvPr/>
        </p:nvSpPr>
        <p:spPr>
          <a:xfrm>
            <a:off x="8484243" y="455613"/>
            <a:ext cx="3277766" cy="1942779"/>
          </a:xfrm>
          <a:prstGeom prst="rect">
            <a:avLst/>
          </a:prstGeom>
        </p:spPr>
        <p:txBody>
          <a:bodyPr wrap="none" lIns="171391" tIns="85695" rIns="171391" bIns="85695">
            <a:spAutoFit/>
          </a:bodyPr>
          <a:lstStyle/>
          <a:p>
            <a:pPr>
              <a:defRPr/>
            </a:pPr>
            <a:r>
              <a:rPr lang="en-US" altLang="zh-CN" sz="11500" b="1" spc="562" dirty="0" smtClean="0">
                <a:solidFill>
                  <a:srgbClr val="253566"/>
                </a:solidFill>
                <a:latin typeface="Agency FB" panose="020B0503020202020204" pitchFamily="34" charset="0"/>
                <a:ea typeface="腾祥澜黑简" panose="01010104010101010101" pitchFamily="2" charset="-122"/>
                <a:sym typeface="微软雅黑" pitchFamily="34" charset="-122"/>
              </a:rPr>
              <a:t>LOGO</a:t>
            </a:r>
            <a:endParaRPr lang="zh-CN" altLang="en-US" sz="11500" b="1" spc="562" dirty="0">
              <a:solidFill>
                <a:srgbClr val="253566"/>
              </a:solidFill>
              <a:latin typeface="Agency FB" panose="020B0503020202020204" pitchFamily="34" charset="0"/>
              <a:ea typeface="腾祥澜黑简" panose="01010104010101010101" pitchFamily="2" charset="-122"/>
              <a:sym typeface="微软雅黑" pitchFamily="34" charset="-122"/>
            </a:endParaRPr>
          </a:p>
        </p:txBody>
      </p:sp>
      <p:grpSp>
        <p:nvGrpSpPr>
          <p:cNvPr id="30" name="组合 29"/>
          <p:cNvGrpSpPr/>
          <p:nvPr/>
        </p:nvGrpSpPr>
        <p:grpSpPr>
          <a:xfrm>
            <a:off x="5087052" y="6018828"/>
            <a:ext cx="563884" cy="563961"/>
            <a:chOff x="2766872" y="3684983"/>
            <a:chExt cx="563884" cy="563961"/>
          </a:xfrm>
        </p:grpSpPr>
        <p:sp>
          <p:nvSpPr>
            <p:cNvPr id="31" name="椭圆 30"/>
            <p:cNvSpPr/>
            <p:nvPr/>
          </p:nvSpPr>
          <p:spPr>
            <a:xfrm>
              <a:off x="2766872" y="3684983"/>
              <a:ext cx="563884" cy="563961"/>
            </a:xfrm>
            <a:prstGeom prst="ellipse">
              <a:avLst/>
            </a:prstGeom>
            <a:solidFill>
              <a:srgbClr val="ECB925"/>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2923439" y="3799245"/>
              <a:ext cx="270585" cy="272453"/>
              <a:chOff x="5042691" y="2273920"/>
              <a:chExt cx="702937" cy="707692"/>
            </a:xfrm>
            <a:solidFill>
              <a:schemeClr val="bg1"/>
            </a:solidFill>
          </p:grpSpPr>
          <p:sp>
            <p:nvSpPr>
              <p:cNvPr id="33"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34"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35" name="组合 34"/>
          <p:cNvGrpSpPr/>
          <p:nvPr/>
        </p:nvGrpSpPr>
        <p:grpSpPr>
          <a:xfrm>
            <a:off x="6103039" y="6018828"/>
            <a:ext cx="563884" cy="563961"/>
            <a:chOff x="3782859" y="3684983"/>
            <a:chExt cx="563884" cy="563961"/>
          </a:xfrm>
        </p:grpSpPr>
        <p:sp>
          <p:nvSpPr>
            <p:cNvPr id="36" name="椭圆 35"/>
            <p:cNvSpPr/>
            <p:nvPr/>
          </p:nvSpPr>
          <p:spPr>
            <a:xfrm>
              <a:off x="3782859" y="3684983"/>
              <a:ext cx="563884" cy="563961"/>
            </a:xfrm>
            <a:prstGeom prst="ellipse">
              <a:avLst/>
            </a:prstGeom>
            <a:solidFill>
              <a:srgbClr val="253566"/>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组合 36"/>
            <p:cNvGrpSpPr/>
            <p:nvPr/>
          </p:nvGrpSpPr>
          <p:grpSpPr>
            <a:xfrm>
              <a:off x="3936848" y="3834339"/>
              <a:ext cx="282468" cy="240378"/>
              <a:chOff x="7909299" y="3772690"/>
              <a:chExt cx="667095" cy="567616"/>
            </a:xfrm>
            <a:solidFill>
              <a:schemeClr val="bg1"/>
            </a:solidFill>
          </p:grpSpPr>
          <p:sp>
            <p:nvSpPr>
              <p:cNvPr id="38"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39"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40" name="组合 39"/>
          <p:cNvGrpSpPr/>
          <p:nvPr/>
        </p:nvGrpSpPr>
        <p:grpSpPr>
          <a:xfrm>
            <a:off x="7119026" y="6018828"/>
            <a:ext cx="563884" cy="563961"/>
            <a:chOff x="4798846" y="3684983"/>
            <a:chExt cx="563884" cy="563961"/>
          </a:xfrm>
        </p:grpSpPr>
        <p:sp>
          <p:nvSpPr>
            <p:cNvPr id="41" name="椭圆 40"/>
            <p:cNvSpPr/>
            <p:nvPr/>
          </p:nvSpPr>
          <p:spPr>
            <a:xfrm>
              <a:off x="4798846" y="3684983"/>
              <a:ext cx="563884" cy="563961"/>
            </a:xfrm>
            <a:prstGeom prst="ellipse">
              <a:avLst/>
            </a:prstGeom>
            <a:solidFill>
              <a:srgbClr val="ECB925"/>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2" name="组合 41"/>
            <p:cNvGrpSpPr/>
            <p:nvPr/>
          </p:nvGrpSpPr>
          <p:grpSpPr>
            <a:xfrm>
              <a:off x="4986263" y="3800231"/>
              <a:ext cx="203290" cy="270481"/>
              <a:chOff x="7976594" y="2279040"/>
              <a:chExt cx="528116" cy="702571"/>
            </a:xfrm>
            <a:solidFill>
              <a:schemeClr val="bg1"/>
            </a:solidFill>
          </p:grpSpPr>
          <p:sp>
            <p:nvSpPr>
              <p:cNvPr id="43"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44"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grpSp>
        <p:nvGrpSpPr>
          <p:cNvPr id="45" name="组合 44"/>
          <p:cNvGrpSpPr/>
          <p:nvPr/>
        </p:nvGrpSpPr>
        <p:grpSpPr>
          <a:xfrm>
            <a:off x="8135014" y="6018828"/>
            <a:ext cx="563884" cy="563961"/>
            <a:chOff x="5814834" y="3684983"/>
            <a:chExt cx="563884" cy="563961"/>
          </a:xfrm>
        </p:grpSpPr>
        <p:sp>
          <p:nvSpPr>
            <p:cNvPr id="46" name="椭圆 45"/>
            <p:cNvSpPr/>
            <p:nvPr/>
          </p:nvSpPr>
          <p:spPr>
            <a:xfrm>
              <a:off x="5814834" y="3684983"/>
              <a:ext cx="563884" cy="563961"/>
            </a:xfrm>
            <a:prstGeom prst="ellipse">
              <a:avLst/>
            </a:prstGeom>
            <a:solidFill>
              <a:srgbClr val="253566"/>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 name="组合 46"/>
            <p:cNvGrpSpPr/>
            <p:nvPr/>
          </p:nvGrpSpPr>
          <p:grpSpPr>
            <a:xfrm>
              <a:off x="5961456" y="3800091"/>
              <a:ext cx="272556" cy="270762"/>
              <a:chOff x="6463926" y="2278309"/>
              <a:chExt cx="708057" cy="703302"/>
            </a:xfrm>
            <a:solidFill>
              <a:schemeClr val="bg1"/>
            </a:solidFill>
          </p:grpSpPr>
          <p:sp>
            <p:nvSpPr>
              <p:cNvPr id="48"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49"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50"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sp>
            <p:nvSpPr>
              <p:cNvPr id="51"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ndParaRPr>
              </a:p>
            </p:txBody>
          </p:sp>
        </p:grpSp>
      </p:grpSp>
    </p:spTree>
    <p:extLst>
      <p:ext uri="{BB962C8B-B14F-4D97-AF65-F5344CB8AC3E}">
        <p14:creationId xmlns:p14="http://schemas.microsoft.com/office/powerpoint/2010/main" val="1659361035"/>
      </p:ext>
    </p:extLst>
  </p:cSld>
  <p:clrMapOvr>
    <a:masterClrMapping/>
  </p:clrMapOvr>
  <mc:AlternateContent xmlns:mc="http://schemas.openxmlformats.org/markup-compatibility/2006" xmlns:p14="http://schemas.microsoft.com/office/powerpoint/2010/main">
    <mc:Choice Requires="p14">
      <p:transition spd="slow" p14:dur="1500" advClick="0" advTm="10289">
        <p:random/>
      </p:transition>
    </mc:Choice>
    <mc:Fallback xmlns="">
      <p:transition spd="slow" advClick="0" advTm="102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750"/>
                                        <p:tgtEl>
                                          <p:spTgt spid="2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750"/>
                                        <p:tgtEl>
                                          <p:spTgt spid="18"/>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750"/>
                                        <p:tgtEl>
                                          <p:spTgt spid="12"/>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75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1000"/>
                                        <p:tgtEl>
                                          <p:spTgt spid="29"/>
                                        </p:tgtEl>
                                      </p:cBhvr>
                                    </p:animEffect>
                                  </p:childTnLst>
                                </p:cTn>
                              </p:par>
                            </p:childTnLst>
                          </p:cTn>
                        </p:par>
                        <p:par>
                          <p:cTn id="21" fill="hold">
                            <p:stCondLst>
                              <p:cond delay="2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7"/>
                                        </p:tgtEl>
                                        <p:attrNameLst>
                                          <p:attrName>style.visibility</p:attrName>
                                        </p:attrNameLst>
                                      </p:cBhvr>
                                      <p:to>
                                        <p:strVal val="visible"/>
                                      </p:to>
                                    </p:set>
                                    <p:anim by="(-#ppt_w*2)" calcmode="lin" valueType="num">
                                      <p:cBhvr rctx="PPT">
                                        <p:cTn id="24" dur="500" autoRev="1" fill="hold">
                                          <p:stCondLst>
                                            <p:cond delay="0"/>
                                          </p:stCondLst>
                                        </p:cTn>
                                        <p:tgtEl>
                                          <p:spTgt spid="27"/>
                                        </p:tgtEl>
                                        <p:attrNameLst>
                                          <p:attrName>ppt_w</p:attrName>
                                        </p:attrNameLst>
                                      </p:cBhvr>
                                    </p:anim>
                                    <p:anim by="(#ppt_w*0.50)" calcmode="lin" valueType="num">
                                      <p:cBhvr>
                                        <p:cTn id="25" dur="500" decel="50000" autoRev="1" fill="hold">
                                          <p:stCondLst>
                                            <p:cond delay="0"/>
                                          </p:stCondLst>
                                        </p:cTn>
                                        <p:tgtEl>
                                          <p:spTgt spid="27"/>
                                        </p:tgtEl>
                                        <p:attrNameLst>
                                          <p:attrName>ppt_x</p:attrName>
                                        </p:attrNameLst>
                                      </p:cBhvr>
                                    </p:anim>
                                    <p:anim from="(-#ppt_h/2)" to="(#ppt_y)" calcmode="lin" valueType="num">
                                      <p:cBhvr>
                                        <p:cTn id="26" dur="1000" fill="hold">
                                          <p:stCondLst>
                                            <p:cond delay="0"/>
                                          </p:stCondLst>
                                        </p:cTn>
                                        <p:tgtEl>
                                          <p:spTgt spid="27"/>
                                        </p:tgtEl>
                                        <p:attrNameLst>
                                          <p:attrName>ppt_y</p:attrName>
                                        </p:attrNameLst>
                                      </p:cBhvr>
                                    </p:anim>
                                    <p:animRot by="21600000">
                                      <p:cBhvr>
                                        <p:cTn id="27" dur="1000" fill="hold">
                                          <p:stCondLst>
                                            <p:cond delay="0"/>
                                          </p:stCondLst>
                                        </p:cTn>
                                        <p:tgtEl>
                                          <p:spTgt spid="27"/>
                                        </p:tgtEl>
                                        <p:attrNameLst>
                                          <p:attrName>r</p:attrName>
                                        </p:attrNameLst>
                                      </p:cBhvr>
                                    </p:animRot>
                                  </p:childTnLst>
                                </p:cTn>
                              </p:par>
                              <p:par>
                                <p:cTn id="28" presetID="52" presetClass="entr" presetSubtype="0" fill="hold" grpId="0" nodeType="withEffect">
                                  <p:stCondLst>
                                    <p:cond delay="250"/>
                                  </p:stCondLst>
                                  <p:iterate type="lt">
                                    <p:tmPct val="10000"/>
                                  </p:iterate>
                                  <p:childTnLst>
                                    <p:set>
                                      <p:cBhvr>
                                        <p:cTn id="29" dur="1" fill="hold">
                                          <p:stCondLst>
                                            <p:cond delay="0"/>
                                          </p:stCondLst>
                                        </p:cTn>
                                        <p:tgtEl>
                                          <p:spTgt spid="26"/>
                                        </p:tgtEl>
                                        <p:attrNameLst>
                                          <p:attrName>style.visibility</p:attrName>
                                        </p:attrNameLst>
                                      </p:cBhvr>
                                      <p:to>
                                        <p:strVal val="visible"/>
                                      </p:to>
                                    </p:set>
                                    <p:animScale>
                                      <p:cBhvr>
                                        <p:cTn id="30" dur="75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750" decel="50000" fill="hold">
                                          <p:stCondLst>
                                            <p:cond delay="0"/>
                                          </p:stCondLst>
                                        </p:cTn>
                                        <p:tgtEl>
                                          <p:spTgt spid="26"/>
                                        </p:tgtEl>
                                        <p:attrNameLst>
                                          <p:attrName>ppt_x</p:attrName>
                                          <p:attrName>ppt_y</p:attrName>
                                        </p:attrNameLst>
                                      </p:cBhvr>
                                    </p:animMotion>
                                    <p:animEffect transition="in" filter="fade">
                                      <p:cBhvr>
                                        <p:cTn id="32" dur="750"/>
                                        <p:tgtEl>
                                          <p:spTgt spid="26"/>
                                        </p:tgtEl>
                                      </p:cBhvr>
                                    </p:animEffect>
                                  </p:childTnLst>
                                </p:cTn>
                              </p:par>
                            </p:childTnLst>
                          </p:cTn>
                        </p:par>
                        <p:par>
                          <p:cTn id="33" fill="hold">
                            <p:stCondLst>
                              <p:cond delay="5225"/>
                            </p:stCondLst>
                            <p:childTnLst>
                              <p:par>
                                <p:cTn id="34" presetID="52" presetClass="entr" presetSubtype="0" fill="hold" grpId="0" nodeType="afterEffect">
                                  <p:stCondLst>
                                    <p:cond delay="0"/>
                                  </p:stCondLst>
                                  <p:iterate type="lt">
                                    <p:tmPct val="10000"/>
                                  </p:iterate>
                                  <p:childTnLst>
                                    <p:set>
                                      <p:cBhvr>
                                        <p:cTn id="35" dur="1" fill="hold">
                                          <p:stCondLst>
                                            <p:cond delay="0"/>
                                          </p:stCondLst>
                                        </p:cTn>
                                        <p:tgtEl>
                                          <p:spTgt spid="28"/>
                                        </p:tgtEl>
                                        <p:attrNameLst>
                                          <p:attrName>style.visibility</p:attrName>
                                        </p:attrNameLst>
                                      </p:cBhvr>
                                      <p:to>
                                        <p:strVal val="visible"/>
                                      </p:to>
                                    </p:set>
                                    <p:animScale>
                                      <p:cBhvr>
                                        <p:cTn id="36" dur="5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28"/>
                                        </p:tgtEl>
                                        <p:attrNameLst>
                                          <p:attrName>ppt_x</p:attrName>
                                          <p:attrName>ppt_y</p:attrName>
                                        </p:attrNameLst>
                                      </p:cBhvr>
                                    </p:animMotion>
                                    <p:animEffect transition="in" filter="fade">
                                      <p:cBhvr>
                                        <p:cTn id="38" dur="500"/>
                                        <p:tgtEl>
                                          <p:spTgt spid="28"/>
                                        </p:tgtEl>
                                      </p:cBhvr>
                                    </p:animEffect>
                                  </p:childTnLst>
                                </p:cTn>
                              </p:par>
                            </p:childTnLst>
                          </p:cTn>
                        </p:par>
                        <p:par>
                          <p:cTn id="39" fill="hold">
                            <p:stCondLst>
                              <p:cond delay="6475"/>
                            </p:stCondLst>
                            <p:childTnLst>
                              <p:par>
                                <p:cTn id="40" presetID="42"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anim calcmode="lin" valueType="num">
                                      <p:cBhvr>
                                        <p:cTn id="43" dur="500" fill="hold"/>
                                        <p:tgtEl>
                                          <p:spTgt spid="30"/>
                                        </p:tgtEl>
                                        <p:attrNameLst>
                                          <p:attrName>ppt_x</p:attrName>
                                        </p:attrNameLst>
                                      </p:cBhvr>
                                      <p:tavLst>
                                        <p:tav tm="0">
                                          <p:val>
                                            <p:strVal val="#ppt_x"/>
                                          </p:val>
                                        </p:tav>
                                        <p:tav tm="100000">
                                          <p:val>
                                            <p:strVal val="#ppt_x"/>
                                          </p:val>
                                        </p:tav>
                                      </p:tavLst>
                                    </p:anim>
                                    <p:anim calcmode="lin" valueType="num">
                                      <p:cBhvr>
                                        <p:cTn id="44" dur="500" fill="hold"/>
                                        <p:tgtEl>
                                          <p:spTgt spid="3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5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anim calcmode="lin" valueType="num">
                                      <p:cBhvr>
                                        <p:cTn id="48" dur="500" fill="hold"/>
                                        <p:tgtEl>
                                          <p:spTgt spid="35"/>
                                        </p:tgtEl>
                                        <p:attrNameLst>
                                          <p:attrName>ppt_x</p:attrName>
                                        </p:attrNameLst>
                                      </p:cBhvr>
                                      <p:tavLst>
                                        <p:tav tm="0">
                                          <p:val>
                                            <p:strVal val="#ppt_x"/>
                                          </p:val>
                                        </p:tav>
                                        <p:tav tm="100000">
                                          <p:val>
                                            <p:strVal val="#ppt_x"/>
                                          </p:val>
                                        </p:tav>
                                      </p:tavLst>
                                    </p:anim>
                                    <p:anim calcmode="lin" valueType="num">
                                      <p:cBhvr>
                                        <p:cTn id="49" dur="5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anim calcmode="lin" valueType="num">
                                      <p:cBhvr>
                                        <p:cTn id="53" dur="500" fill="hold"/>
                                        <p:tgtEl>
                                          <p:spTgt spid="40"/>
                                        </p:tgtEl>
                                        <p:attrNameLst>
                                          <p:attrName>ppt_x</p:attrName>
                                        </p:attrNameLst>
                                      </p:cBhvr>
                                      <p:tavLst>
                                        <p:tav tm="0">
                                          <p:val>
                                            <p:strVal val="#ppt_x"/>
                                          </p:val>
                                        </p:tav>
                                        <p:tav tm="100000">
                                          <p:val>
                                            <p:strVal val="#ppt_x"/>
                                          </p:val>
                                        </p:tav>
                                      </p:tavLst>
                                    </p:anim>
                                    <p:anim calcmode="lin" valueType="num">
                                      <p:cBhvr>
                                        <p:cTn id="54" dur="500" fill="hold"/>
                                        <p:tgtEl>
                                          <p:spTgt spid="4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anim calcmode="lin" valueType="num">
                                      <p:cBhvr>
                                        <p:cTn id="58" dur="500" fill="hold"/>
                                        <p:tgtEl>
                                          <p:spTgt spid="45"/>
                                        </p:tgtEl>
                                        <p:attrNameLst>
                                          <p:attrName>ppt_x</p:attrName>
                                        </p:attrNameLst>
                                      </p:cBhvr>
                                      <p:tavLst>
                                        <p:tav tm="0">
                                          <p:val>
                                            <p:strVal val="#ppt_x"/>
                                          </p:val>
                                        </p:tav>
                                        <p:tav tm="100000">
                                          <p:val>
                                            <p:strVal val="#ppt_x"/>
                                          </p:val>
                                        </p:tav>
                                      </p:tavLst>
                                    </p:anim>
                                    <p:anim calcmode="lin" valueType="num">
                                      <p:cBhvr>
                                        <p:cTn id="5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1" grpId="0" animBg="1"/>
      <p:bldP spid="25" grpId="0" animBg="1"/>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矩形 6"/>
          <p:cNvSpPr/>
          <p:nvPr/>
        </p:nvSpPr>
        <p:spPr>
          <a:xfrm>
            <a:off x="0" y="1927281"/>
            <a:ext cx="12192000" cy="4044950"/>
          </a:xfrm>
          <a:prstGeom prst="rect">
            <a:avLst/>
          </a:prstGeom>
          <a:solidFill>
            <a:srgbClr val="ECB925"/>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 name="矩形 7"/>
          <p:cNvSpPr/>
          <p:nvPr/>
        </p:nvSpPr>
        <p:spPr>
          <a:xfrm>
            <a:off x="1291771" y="2846809"/>
            <a:ext cx="9608458" cy="3492859"/>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文本框 8"/>
          <p:cNvSpPr txBox="1"/>
          <p:nvPr/>
        </p:nvSpPr>
        <p:spPr>
          <a:xfrm>
            <a:off x="7051962" y="2982821"/>
            <a:ext cx="2012090" cy="707886"/>
          </a:xfrm>
          <a:prstGeom prst="rect">
            <a:avLst/>
          </a:prstGeom>
          <a:noFill/>
        </p:spPr>
        <p:txBody>
          <a:bodyPr wrap="none" rtlCol="0">
            <a:spAutoFit/>
          </a:bodyPr>
          <a:lstStyle/>
          <a:p>
            <a:pPr algn="ctr"/>
            <a:r>
              <a:rPr lang="en-US" altLang="zh-CN" sz="4000" dirty="0" smtClean="0">
                <a:solidFill>
                  <a:schemeClr val="bg1"/>
                </a:solidFill>
                <a:latin typeface="Impact" panose="020B0806030902050204" pitchFamily="34" charset="0"/>
              </a:rPr>
              <a:t>About Us</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1589" r="26903"/>
          <a:stretch/>
        </p:blipFill>
        <p:spPr>
          <a:xfrm>
            <a:off x="1458944" y="2690149"/>
            <a:ext cx="5514350" cy="3366651"/>
          </a:xfrm>
          <a:prstGeom prst="rect">
            <a:avLst/>
          </a:prstGeom>
          <a:solidFill>
            <a:srgbClr val="CF253B"/>
          </a:solidFill>
          <a:ln>
            <a:noFill/>
          </a:ln>
          <a:effectLst>
            <a:outerShdw blurRad="63500" algn="ctr" rotWithShape="0">
              <a:prstClr val="black">
                <a:alpha val="40000"/>
              </a:prstClr>
            </a:outerShdw>
          </a:effectLst>
        </p:spPr>
      </p:pic>
      <p:sp>
        <p:nvSpPr>
          <p:cNvPr id="11" name="矩形 10"/>
          <p:cNvSpPr/>
          <p:nvPr/>
        </p:nvSpPr>
        <p:spPr>
          <a:xfrm>
            <a:off x="7051962" y="3671743"/>
            <a:ext cx="3760162" cy="2332946"/>
          </a:xfrm>
          <a:prstGeom prst="rect">
            <a:avLst/>
          </a:prstGeom>
        </p:spPr>
        <p:txBody>
          <a:bodyPr wrap="square">
            <a:spAutoFit/>
          </a:bodyPr>
          <a:lstStyle/>
          <a:p>
            <a:pPr>
              <a:lnSpc>
                <a:spcPct val="130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r>
              <a:rPr lang="zh-CN" altLang="en-US" sz="1600" dirty="0" smtClean="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，或者通过复制您的文本后，在此框中选择粘贴，并选择只保留文字。您的内容打在这里，或者通过通过复制您的文本</a:t>
            </a:r>
            <a:r>
              <a:rPr lang="zh-CN" altLang="en-US" sz="1600" dirty="0" smtClean="0">
                <a:solidFill>
                  <a:schemeClr val="bg1"/>
                </a:solidFill>
                <a:latin typeface="微软雅黑" pitchFamily="34" charset="-122"/>
                <a:ea typeface="微软雅黑" pitchFamily="34" charset="-122"/>
              </a:rPr>
              <a:t>。</a:t>
            </a:r>
            <a:endParaRPr lang="zh-CN" altLang="en-US" sz="1600" dirty="0">
              <a:solidFill>
                <a:schemeClr val="bg1"/>
              </a:solidFill>
              <a:latin typeface="微软雅黑" pitchFamily="34" charset="-122"/>
              <a:ea typeface="微软雅黑" pitchFamily="34" charset="-122"/>
            </a:endParaRPr>
          </a:p>
        </p:txBody>
      </p:sp>
      <p:grpSp>
        <p:nvGrpSpPr>
          <p:cNvPr id="12" name="组合 11"/>
          <p:cNvGrpSpPr/>
          <p:nvPr/>
        </p:nvGrpSpPr>
        <p:grpSpPr>
          <a:xfrm rot="16200000">
            <a:off x="10646229" y="6085668"/>
            <a:ext cx="254000" cy="254000"/>
            <a:chOff x="6457496" y="4658798"/>
            <a:chExt cx="254000" cy="254000"/>
          </a:xfrm>
        </p:grpSpPr>
        <p:sp>
          <p:nvSpPr>
            <p:cNvPr id="13" name="矩形 12"/>
            <p:cNvSpPr/>
            <p:nvPr/>
          </p:nvSpPr>
          <p:spPr>
            <a:xfrm>
              <a:off x="6457496" y="4658798"/>
              <a:ext cx="254000" cy="254000"/>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21"/>
            <p:cNvSpPr>
              <a:spLocks/>
            </p:cNvSpPr>
            <p:nvPr/>
          </p:nvSpPr>
          <p:spPr bwMode="auto">
            <a:xfrm rot="5400000">
              <a:off x="6545602" y="4717536"/>
              <a:ext cx="77788"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headEnd/>
              <a:tailEnd/>
            </a:ln>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grpSp>
    </p:spTree>
    <p:extLst>
      <p:ext uri="{BB962C8B-B14F-4D97-AF65-F5344CB8AC3E}">
        <p14:creationId xmlns:p14="http://schemas.microsoft.com/office/powerpoint/2010/main" val="2843916587"/>
      </p:ext>
    </p:extLst>
  </p:cSld>
  <p:clrMapOvr>
    <a:masterClrMapping/>
  </p:clrMapOvr>
  <mc:AlternateContent xmlns:mc="http://schemas.openxmlformats.org/markup-compatibility/2006" xmlns:p14="http://schemas.microsoft.com/office/powerpoint/2010/main">
    <mc:Choice Requires="p14">
      <p:transition spd="slow" p14:dur="1500" advClick="0" advTm="6125">
        <p:random/>
      </p:transition>
    </mc:Choice>
    <mc:Fallback xmlns="">
      <p:transition spd="slow" advClick="0" advTm="612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16" presetClass="entr" presetSubtype="37"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outVertical)">
                                      <p:cBhvr>
                                        <p:cTn id="24" dur="750"/>
                                        <p:tgtEl>
                                          <p:spTgt spid="7"/>
                                        </p:tgtEl>
                                      </p:cBhvr>
                                    </p:animEffect>
                                  </p:childTnLst>
                                </p:cTn>
                              </p:par>
                            </p:childTnLst>
                          </p:cTn>
                        </p:par>
                        <p:par>
                          <p:cTn id="25" fill="hold">
                            <p:stCondLst>
                              <p:cond delay="2450"/>
                            </p:stCondLst>
                            <p:childTnLst>
                              <p:par>
                                <p:cTn id="26" presetID="42"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strVal val="#ppt_x"/>
                                          </p:val>
                                        </p:tav>
                                        <p:tav tm="100000">
                                          <p:val>
                                            <p:strVal val="#ppt_x"/>
                                          </p:val>
                                        </p:tav>
                                      </p:tavLst>
                                    </p:anim>
                                    <p:anim calcmode="lin" valueType="num">
                                      <p:cBhvr>
                                        <p:cTn id="30" dur="500" fill="hold"/>
                                        <p:tgtEl>
                                          <p:spTgt spid="1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345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95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Rectangle 21"/>
          <p:cNvSpPr>
            <a:spLocks noChangeArrowheads="1"/>
          </p:cNvSpPr>
          <p:nvPr/>
        </p:nvSpPr>
        <p:spPr bwMode="auto">
          <a:xfrm>
            <a:off x="3983568" y="1906119"/>
            <a:ext cx="8208432" cy="4032249"/>
          </a:xfrm>
          <a:prstGeom prst="rect">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Rectangle 22" descr="InstructionalTechnology"/>
          <p:cNvSpPr>
            <a:spLocks noChangeArrowheads="1"/>
          </p:cNvSpPr>
          <p:nvPr/>
        </p:nvSpPr>
        <p:spPr bwMode="auto">
          <a:xfrm>
            <a:off x="1" y="1906119"/>
            <a:ext cx="3983567" cy="4032249"/>
          </a:xfrm>
          <a:prstGeom prst="rect">
            <a:avLst/>
          </a:prstGeom>
          <a:blipFill>
            <a:blip r:embed="rId3"/>
            <a:stretch>
              <a:fillRect/>
            </a:stretch>
          </a:blip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645386"/>
            <a:endParaRPr lang="zh-CN" altLang="en-US" sz="2265" b="1">
              <a:solidFill>
                <a:srgbClr val="1F497D"/>
              </a:solidFill>
              <a:latin typeface="方正姚体" panose="02010601030101010101" pitchFamily="2" charset="-122"/>
              <a:ea typeface="方正姚体" panose="02010601030101010101" pitchFamily="2" charset="-122"/>
            </a:endParaRPr>
          </a:p>
        </p:txBody>
      </p:sp>
      <p:grpSp>
        <p:nvGrpSpPr>
          <p:cNvPr id="9" name="Group 23"/>
          <p:cNvGrpSpPr/>
          <p:nvPr/>
        </p:nvGrpSpPr>
        <p:grpSpPr bwMode="auto">
          <a:xfrm>
            <a:off x="10409767" y="2494852"/>
            <a:ext cx="412751" cy="508000"/>
            <a:chOff x="0" y="0"/>
            <a:chExt cx="134" cy="163"/>
          </a:xfrm>
          <a:solidFill>
            <a:schemeClr val="bg1"/>
          </a:solidFill>
        </p:grpSpPr>
        <p:sp>
          <p:nvSpPr>
            <p:cNvPr id="10"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sp>
          <p:nvSpPr>
            <p:cNvPr id="11" name="Rectangle 25"/>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white"/>
                </a:solidFill>
              </a:endParaRPr>
            </a:p>
          </p:txBody>
        </p:sp>
        <p:sp>
          <p:nvSpPr>
            <p:cNvPr id="12" name="Rectangle 26"/>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white"/>
                </a:solidFill>
              </a:endParaRPr>
            </a:p>
          </p:txBody>
        </p:sp>
      </p:grpSp>
      <p:grpSp>
        <p:nvGrpSpPr>
          <p:cNvPr id="13" name="Group 27"/>
          <p:cNvGrpSpPr/>
          <p:nvPr/>
        </p:nvGrpSpPr>
        <p:grpSpPr bwMode="auto">
          <a:xfrm>
            <a:off x="7893051" y="2501204"/>
            <a:ext cx="389467" cy="493183"/>
            <a:chOff x="0" y="0"/>
            <a:chExt cx="127" cy="163"/>
          </a:xfrm>
          <a:solidFill>
            <a:schemeClr val="bg1"/>
          </a:solidFill>
        </p:grpSpPr>
        <p:sp>
          <p:nvSpPr>
            <p:cNvPr id="14"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sp>
          <p:nvSpPr>
            <p:cNvPr id="15"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sp>
          <p:nvSpPr>
            <p:cNvPr id="16"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sp>
          <p:nvSpPr>
            <p:cNvPr id="17"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sp>
          <p:nvSpPr>
            <p:cNvPr id="18"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white"/>
                </a:solidFill>
              </a:endParaRPr>
            </a:p>
          </p:txBody>
        </p:sp>
      </p:grpSp>
      <p:sp>
        <p:nvSpPr>
          <p:cNvPr id="19" name="Freeform 33"/>
          <p:cNvSpPr>
            <a:spLocks noEditPoints="1"/>
          </p:cNvSpPr>
          <p:nvPr/>
        </p:nvSpPr>
        <p:spPr bwMode="auto">
          <a:xfrm>
            <a:off x="5319185" y="254565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noFill/>
          </a:ln>
        </p:spPr>
        <p:txBody>
          <a:bodyPr/>
          <a:lstStyle/>
          <a:p>
            <a:endParaRPr lang="zh-CN" altLang="en-US" sz="2400">
              <a:solidFill>
                <a:prstClr val="white"/>
              </a:solidFill>
            </a:endParaRPr>
          </a:p>
        </p:txBody>
      </p:sp>
      <p:sp>
        <p:nvSpPr>
          <p:cNvPr id="20" name="Rectangle 34"/>
          <p:cNvSpPr>
            <a:spLocks noChangeArrowheads="1"/>
          </p:cNvSpPr>
          <p:nvPr/>
        </p:nvSpPr>
        <p:spPr bwMode="auto">
          <a:xfrm>
            <a:off x="7297088" y="3134086"/>
            <a:ext cx="1579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方正粗谭黑简体" panose="02000000000000000000" pitchFamily="2" charset="-122"/>
                <a:ea typeface="方正粗谭黑简体" panose="02000000000000000000" pitchFamily="2" charset="-122"/>
              </a:rPr>
              <a:t>相关标题文字</a:t>
            </a:r>
          </a:p>
        </p:txBody>
      </p:sp>
      <p:sp>
        <p:nvSpPr>
          <p:cNvPr id="21" name="Rectangle 35"/>
          <p:cNvSpPr>
            <a:spLocks noChangeArrowheads="1"/>
          </p:cNvSpPr>
          <p:nvPr/>
        </p:nvSpPr>
        <p:spPr bwMode="auto">
          <a:xfrm>
            <a:off x="4826937" y="3134086"/>
            <a:ext cx="1579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方正粗谭黑简体" panose="02000000000000000000" pitchFamily="2" charset="-122"/>
                <a:ea typeface="方正粗谭黑简体" panose="02000000000000000000" pitchFamily="2" charset="-122"/>
              </a:rPr>
              <a:t>相关标题文字</a:t>
            </a:r>
          </a:p>
        </p:txBody>
      </p:sp>
      <p:sp>
        <p:nvSpPr>
          <p:cNvPr id="22" name="Rectangle 36"/>
          <p:cNvSpPr>
            <a:spLocks noChangeArrowheads="1"/>
          </p:cNvSpPr>
          <p:nvPr/>
        </p:nvSpPr>
        <p:spPr bwMode="auto">
          <a:xfrm>
            <a:off x="4656668" y="3701352"/>
            <a:ext cx="1919817"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100" dirty="0">
                <a:solidFill>
                  <a:schemeClr val="bg1"/>
                </a:solidFill>
                <a:latin typeface="微软雅黑" pitchFamily="34" charset="-122"/>
                <a:ea typeface="微软雅黑" pitchFamily="34" charset="-122"/>
                <a:sym typeface="微软雅黑" pitchFamily="34" charset="-122"/>
              </a:rPr>
              <a:t>详写内容</a:t>
            </a:r>
            <a:r>
              <a:rPr lang="en-US" altLang="zh-CN" sz="1100" dirty="0">
                <a:solidFill>
                  <a:schemeClr val="bg1"/>
                </a:solidFill>
                <a:latin typeface="微软雅黑" pitchFamily="34" charset="-122"/>
                <a:ea typeface="微软雅黑" pitchFamily="34" charset="-122"/>
                <a:sym typeface="微软雅黑" pitchFamily="34" charset="-122"/>
              </a:rPr>
              <a:t>……</a:t>
            </a:r>
            <a:r>
              <a:rPr lang="zh-CN" altLang="en-US" sz="1100" dirty="0">
                <a:solidFill>
                  <a:schemeClr val="bg1"/>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100" dirty="0">
              <a:solidFill>
                <a:schemeClr val="bg1"/>
              </a:solidFill>
              <a:latin typeface="微软雅黑" pitchFamily="34" charset="-122"/>
              <a:ea typeface="微软雅黑" pitchFamily="34" charset="-122"/>
              <a:sym typeface="微软雅黑" pitchFamily="34" charset="-122"/>
            </a:endParaRPr>
          </a:p>
        </p:txBody>
      </p:sp>
      <p:sp>
        <p:nvSpPr>
          <p:cNvPr id="23" name="Rectangle 37"/>
          <p:cNvSpPr>
            <a:spLocks noChangeArrowheads="1"/>
          </p:cNvSpPr>
          <p:nvPr/>
        </p:nvSpPr>
        <p:spPr bwMode="auto">
          <a:xfrm>
            <a:off x="7126817" y="3701352"/>
            <a:ext cx="1919816"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100" dirty="0">
                <a:solidFill>
                  <a:schemeClr val="bg1"/>
                </a:solidFill>
                <a:latin typeface="微软雅黑" pitchFamily="34" charset="-122"/>
                <a:ea typeface="微软雅黑" pitchFamily="34" charset="-122"/>
                <a:sym typeface="微软雅黑" pitchFamily="34" charset="-122"/>
              </a:rPr>
              <a:t>详写内容</a:t>
            </a:r>
            <a:r>
              <a:rPr lang="en-US" altLang="zh-CN" sz="1100" dirty="0">
                <a:solidFill>
                  <a:schemeClr val="bg1"/>
                </a:solidFill>
                <a:latin typeface="微软雅黑" pitchFamily="34" charset="-122"/>
                <a:ea typeface="微软雅黑" pitchFamily="34" charset="-122"/>
                <a:sym typeface="微软雅黑" pitchFamily="34" charset="-122"/>
              </a:rPr>
              <a:t>……</a:t>
            </a:r>
            <a:r>
              <a:rPr lang="zh-CN" altLang="en-US" sz="1100" dirty="0">
                <a:solidFill>
                  <a:schemeClr val="bg1"/>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100" dirty="0">
              <a:solidFill>
                <a:schemeClr val="bg1"/>
              </a:solidFill>
              <a:latin typeface="微软雅黑" pitchFamily="34" charset="-122"/>
              <a:ea typeface="微软雅黑" pitchFamily="34" charset="-122"/>
              <a:sym typeface="微软雅黑" pitchFamily="34" charset="-122"/>
            </a:endParaRPr>
          </a:p>
        </p:txBody>
      </p:sp>
      <p:sp>
        <p:nvSpPr>
          <p:cNvPr id="24" name="Rectangle 38"/>
          <p:cNvSpPr>
            <a:spLocks noChangeArrowheads="1"/>
          </p:cNvSpPr>
          <p:nvPr/>
        </p:nvSpPr>
        <p:spPr bwMode="auto">
          <a:xfrm>
            <a:off x="9813803" y="3134086"/>
            <a:ext cx="1579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方正粗谭黑简体" panose="02000000000000000000" pitchFamily="2" charset="-122"/>
                <a:ea typeface="方正粗谭黑简体" panose="02000000000000000000" pitchFamily="2" charset="-122"/>
              </a:rPr>
              <a:t>相关标题文字</a:t>
            </a:r>
          </a:p>
        </p:txBody>
      </p:sp>
      <p:sp>
        <p:nvSpPr>
          <p:cNvPr id="25" name="Rectangle 39"/>
          <p:cNvSpPr>
            <a:spLocks noChangeArrowheads="1"/>
          </p:cNvSpPr>
          <p:nvPr/>
        </p:nvSpPr>
        <p:spPr bwMode="auto">
          <a:xfrm>
            <a:off x="9641417" y="3701352"/>
            <a:ext cx="1919816"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ts val="1867"/>
              </a:lnSpc>
            </a:pPr>
            <a:r>
              <a:rPr lang="zh-CN" altLang="en-US" sz="1100" dirty="0">
                <a:solidFill>
                  <a:schemeClr val="bg1"/>
                </a:solidFill>
                <a:latin typeface="微软雅黑" pitchFamily="34" charset="-122"/>
                <a:ea typeface="微软雅黑" pitchFamily="34" charset="-122"/>
                <a:sym typeface="微软雅黑" pitchFamily="34" charset="-122"/>
              </a:rPr>
              <a:t>详写内容</a:t>
            </a:r>
            <a:r>
              <a:rPr lang="en-US" altLang="zh-CN" sz="1100" dirty="0">
                <a:solidFill>
                  <a:schemeClr val="bg1"/>
                </a:solidFill>
                <a:latin typeface="微软雅黑" pitchFamily="34" charset="-122"/>
                <a:ea typeface="微软雅黑" pitchFamily="34" charset="-122"/>
                <a:sym typeface="微软雅黑" pitchFamily="34" charset="-122"/>
              </a:rPr>
              <a:t>……</a:t>
            </a:r>
            <a:r>
              <a:rPr lang="zh-CN" altLang="en-US" sz="1100" dirty="0">
                <a:solidFill>
                  <a:schemeClr val="bg1"/>
                </a:solidFill>
                <a:latin typeface="微软雅黑" pitchFamily="34" charset="-122"/>
                <a:ea typeface="微软雅黑" pitchFamily="34" charset="-122"/>
                <a:sym typeface="微软雅黑" pitchFamily="34" charset="-122"/>
              </a:rPr>
              <a:t>点击输入本栏的具体文字，简明扼要的说明分项内容，此为概念图解</a:t>
            </a:r>
            <a:endParaRPr lang="en-US" altLang="zh-CN" sz="1100" dirty="0">
              <a:solidFill>
                <a:schemeClr val="bg1"/>
              </a:solidFill>
              <a:latin typeface="微软雅黑" pitchFamily="34" charset="-122"/>
              <a:ea typeface="微软雅黑" pitchFamily="34" charset="-122"/>
              <a:sym typeface="微软雅黑" pitchFamily="34" charset="-122"/>
            </a:endParaRPr>
          </a:p>
        </p:txBody>
      </p:sp>
      <p:sp>
        <p:nvSpPr>
          <p:cNvPr id="26" name="Line 40"/>
          <p:cNvSpPr>
            <a:spLocks noChangeShapeType="1"/>
          </p:cNvSpPr>
          <p:nvPr/>
        </p:nvSpPr>
        <p:spPr bwMode="auto">
          <a:xfrm>
            <a:off x="4838701" y="3606404"/>
            <a:ext cx="1536700" cy="0"/>
          </a:xfrm>
          <a:prstGeom prst="line">
            <a:avLst/>
          </a:prstGeom>
          <a:noFill/>
          <a:ln w="12700" cmpd="sng">
            <a:solidFill>
              <a:schemeClr val="bg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white"/>
              </a:solidFill>
            </a:endParaRPr>
          </a:p>
        </p:txBody>
      </p:sp>
      <p:sp>
        <p:nvSpPr>
          <p:cNvPr id="27" name="Line 41"/>
          <p:cNvSpPr>
            <a:spLocks noChangeShapeType="1"/>
          </p:cNvSpPr>
          <p:nvPr/>
        </p:nvSpPr>
        <p:spPr bwMode="auto">
          <a:xfrm>
            <a:off x="7296151" y="3606404"/>
            <a:ext cx="1536700" cy="0"/>
          </a:xfrm>
          <a:prstGeom prst="line">
            <a:avLst/>
          </a:prstGeom>
          <a:noFill/>
          <a:ln w="12700" cmpd="sng">
            <a:solidFill>
              <a:schemeClr val="bg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white"/>
              </a:solidFill>
            </a:endParaRPr>
          </a:p>
        </p:txBody>
      </p:sp>
      <p:sp>
        <p:nvSpPr>
          <p:cNvPr id="28" name="Line 42"/>
          <p:cNvSpPr>
            <a:spLocks noChangeShapeType="1"/>
          </p:cNvSpPr>
          <p:nvPr/>
        </p:nvSpPr>
        <p:spPr bwMode="auto">
          <a:xfrm>
            <a:off x="9806518" y="3606404"/>
            <a:ext cx="1536700" cy="0"/>
          </a:xfrm>
          <a:prstGeom prst="line">
            <a:avLst/>
          </a:prstGeom>
          <a:noFill/>
          <a:ln w="12700" cmpd="sng">
            <a:solidFill>
              <a:schemeClr val="bg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white"/>
              </a:solidFill>
            </a:endParaRPr>
          </a:p>
        </p:txBody>
      </p:sp>
      <p:sp>
        <p:nvSpPr>
          <p:cNvPr id="29" name="Rectangle 43"/>
          <p:cNvSpPr>
            <a:spLocks noChangeArrowheads="1"/>
          </p:cNvSpPr>
          <p:nvPr/>
        </p:nvSpPr>
        <p:spPr bwMode="auto">
          <a:xfrm>
            <a:off x="4333223" y="4678810"/>
            <a:ext cx="761032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smtClean="0">
                <a:solidFill>
                  <a:schemeClr val="bg1"/>
                </a:solidFill>
                <a:latin typeface="方正姚体" panose="02010601030101010101" pitchFamily="2" charset="-122"/>
                <a:ea typeface="方正姚体" panose="02010601030101010101" pitchFamily="2" charset="-122"/>
              </a:rPr>
              <a:t>        详</a:t>
            </a:r>
            <a:r>
              <a:rPr lang="zh-CN" altLang="en-US" dirty="0">
                <a:solidFill>
                  <a:schemeClr val="bg1"/>
                </a:solidFill>
                <a:latin typeface="方正姚体" panose="02010601030101010101" pitchFamily="2" charset="-122"/>
                <a:ea typeface="方正姚体" panose="02010601030101010101" pitchFamily="2" charset="-122"/>
              </a:rPr>
              <a:t>写内容</a:t>
            </a:r>
            <a:r>
              <a:rPr lang="en-US" altLang="zh-CN" dirty="0">
                <a:solidFill>
                  <a:schemeClr val="bg1"/>
                </a:solidFill>
                <a:latin typeface="方正姚体" panose="02010601030101010101" pitchFamily="2" charset="-122"/>
                <a:ea typeface="方正姚体" panose="02010601030101010101" pitchFamily="2" charset="-122"/>
              </a:rPr>
              <a:t>……</a:t>
            </a:r>
            <a:r>
              <a:rPr lang="zh-CN" altLang="en-US" dirty="0">
                <a:solidFill>
                  <a:schemeClr val="bg1"/>
                </a:solidFill>
                <a:latin typeface="方正姚体" panose="02010601030101010101" pitchFamily="2" charset="-122"/>
                <a:ea typeface="方正姚体" panose="02010601030101010101" pitchFamily="2" charset="-122"/>
              </a:rPr>
              <a:t>点击输入本栏的具体文字，简明扼要的说明分项内容，此为概念</a:t>
            </a:r>
            <a:r>
              <a:rPr lang="zh-CN" altLang="en-US" dirty="0" smtClean="0">
                <a:solidFill>
                  <a:schemeClr val="bg1"/>
                </a:solidFill>
                <a:latin typeface="方正姚体" panose="02010601030101010101" pitchFamily="2" charset="-122"/>
                <a:ea typeface="方正姚体" panose="02010601030101010101" pitchFamily="2" charset="-122"/>
              </a:rPr>
              <a:t>图解</a:t>
            </a:r>
            <a:r>
              <a:rPr lang="zh-CN" altLang="en-US" dirty="0">
                <a:solidFill>
                  <a:schemeClr val="bg1"/>
                </a:solidFill>
                <a:latin typeface="方正姚体" panose="02010601030101010101" pitchFamily="2" charset="-122"/>
                <a:ea typeface="方正姚体" panose="02010601030101010101" pitchFamily="2" charset="-122"/>
              </a:rPr>
              <a:t>，简明扼要的说明分项内容，此为概念</a:t>
            </a:r>
            <a:r>
              <a:rPr lang="zh-CN" altLang="en-US" dirty="0" smtClean="0">
                <a:solidFill>
                  <a:schemeClr val="bg1"/>
                </a:solidFill>
                <a:latin typeface="方正姚体" panose="02010601030101010101" pitchFamily="2" charset="-122"/>
                <a:ea typeface="方正姚体" panose="02010601030101010101" pitchFamily="2" charset="-122"/>
              </a:rPr>
              <a:t>图解</a:t>
            </a:r>
            <a:r>
              <a:rPr lang="zh-CN" altLang="en-US" dirty="0">
                <a:solidFill>
                  <a:schemeClr val="bg1"/>
                </a:solidFill>
                <a:latin typeface="方正姚体" panose="02010601030101010101" pitchFamily="2" charset="-122"/>
                <a:ea typeface="方正姚体" panose="02010601030101010101" pitchFamily="2" charset="-122"/>
              </a:rPr>
              <a:t>，简明扼要的说明分项内容，此为概念</a:t>
            </a:r>
            <a:r>
              <a:rPr lang="zh-CN" altLang="en-US" dirty="0" smtClean="0">
                <a:solidFill>
                  <a:schemeClr val="bg1"/>
                </a:solidFill>
                <a:latin typeface="方正姚体" panose="02010601030101010101" pitchFamily="2" charset="-122"/>
                <a:ea typeface="方正姚体" panose="02010601030101010101" pitchFamily="2" charset="-122"/>
              </a:rPr>
              <a:t>图解。</a:t>
            </a:r>
            <a:endParaRPr lang="zh-CN" altLang="en-US" dirty="0">
              <a:solidFill>
                <a:schemeClr val="bg1"/>
              </a:solidFill>
              <a:latin typeface="方正姚体" panose="02010601030101010101" pitchFamily="2" charset="-122"/>
              <a:ea typeface="方正姚体" panose="02010601030101010101" pitchFamily="2" charset="-122"/>
            </a:endParaRPr>
          </a:p>
        </p:txBody>
      </p:sp>
      <p:sp>
        <p:nvSpPr>
          <p:cNvPr id="30" name="Line 44"/>
          <p:cNvSpPr>
            <a:spLocks noChangeShapeType="1"/>
          </p:cNvSpPr>
          <p:nvPr/>
        </p:nvSpPr>
        <p:spPr bwMode="auto">
          <a:xfrm>
            <a:off x="6860117" y="2473686"/>
            <a:ext cx="0" cy="1824567"/>
          </a:xfrm>
          <a:prstGeom prst="line">
            <a:avLst/>
          </a:prstGeom>
          <a:noFill/>
          <a:ln w="6350" cmpd="sng">
            <a:solidFill>
              <a:srgbClr val="FFE9C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white"/>
              </a:solidFill>
            </a:endParaRPr>
          </a:p>
        </p:txBody>
      </p:sp>
      <p:sp>
        <p:nvSpPr>
          <p:cNvPr id="31" name="Line 45"/>
          <p:cNvSpPr>
            <a:spLocks noChangeShapeType="1"/>
          </p:cNvSpPr>
          <p:nvPr/>
        </p:nvSpPr>
        <p:spPr bwMode="auto">
          <a:xfrm>
            <a:off x="9359900" y="2473686"/>
            <a:ext cx="0" cy="1824567"/>
          </a:xfrm>
          <a:prstGeom prst="line">
            <a:avLst/>
          </a:prstGeom>
          <a:noFill/>
          <a:ln w="6350" cmpd="sng">
            <a:solidFill>
              <a:srgbClr val="FFE9C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white"/>
              </a:solidFill>
            </a:endParaRPr>
          </a:p>
        </p:txBody>
      </p:sp>
    </p:spTree>
    <p:extLst>
      <p:ext uri="{BB962C8B-B14F-4D97-AF65-F5344CB8AC3E}">
        <p14:creationId xmlns:p14="http://schemas.microsoft.com/office/powerpoint/2010/main" val="4080123056"/>
      </p:ext>
    </p:extLst>
  </p:cSld>
  <p:clrMapOvr>
    <a:masterClrMapping/>
  </p:clrMapOvr>
  <mc:AlternateContent xmlns:mc="http://schemas.openxmlformats.org/markup-compatibility/2006" xmlns:p14="http://schemas.microsoft.com/office/powerpoint/2010/main">
    <mc:Choice Requires="p14">
      <p:transition spd="slow" p14:dur="1500" advClick="0" advTm="7176">
        <p:random/>
      </p:transition>
    </mc:Choice>
    <mc:Fallback xmlns="">
      <p:transition spd="slow" advClick="0" advTm="717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22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700"/>
                            </p:stCondLst>
                            <p:childTnLst>
                              <p:par>
                                <p:cTn id="32" presetID="16" presetClass="entr" presetSubtype="42"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outHorizontal)">
                                      <p:cBhvr>
                                        <p:cTn id="34" dur="500"/>
                                        <p:tgtEl>
                                          <p:spTgt spid="30"/>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outHorizontal)">
                                      <p:cBhvr>
                                        <p:cTn id="37" dur="500"/>
                                        <p:tgtEl>
                                          <p:spTgt spid="31"/>
                                        </p:tgtEl>
                                      </p:cBhvr>
                                    </p:animEffect>
                                  </p:childTnLst>
                                </p:cTn>
                              </p:par>
                            </p:childTnLst>
                          </p:cTn>
                        </p:par>
                        <p:par>
                          <p:cTn id="38" fill="hold">
                            <p:stCondLst>
                              <p:cond delay="3200"/>
                            </p:stCondLst>
                            <p:childTnLst>
                              <p:par>
                                <p:cTn id="39" presetID="53" presetClass="entr" presetSubtype="16"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iterate type="lt">
                                    <p:tmPct val="10000"/>
                                  </p:iterate>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16" presetClass="entr" presetSubtype="37" fill="hold" grpId="0" nodeType="withEffect">
                                  <p:stCondLst>
                                    <p:cond delay="250"/>
                                  </p:stCondLst>
                                  <p:childTnLst>
                                    <p:set>
                                      <p:cBhvr>
                                        <p:cTn id="50" dur="1" fill="hold">
                                          <p:stCondLst>
                                            <p:cond delay="0"/>
                                          </p:stCondLst>
                                        </p:cTn>
                                        <p:tgtEl>
                                          <p:spTgt spid="26"/>
                                        </p:tgtEl>
                                        <p:attrNameLst>
                                          <p:attrName>style.visibility</p:attrName>
                                        </p:attrNameLst>
                                      </p:cBhvr>
                                      <p:to>
                                        <p:strVal val="visible"/>
                                      </p:to>
                                    </p:set>
                                    <p:animEffect transition="in" filter="barn(outVertical)">
                                      <p:cBhvr>
                                        <p:cTn id="51" dur="500"/>
                                        <p:tgtEl>
                                          <p:spTgt spid="26"/>
                                        </p:tgtEl>
                                      </p:cBhvr>
                                    </p:animEffect>
                                  </p:childTnLst>
                                </p:cTn>
                              </p:par>
                              <p:par>
                                <p:cTn id="52" presetID="22" presetClass="entr" presetSubtype="1" fill="hold" grpId="0" nodeType="withEffect">
                                  <p:stCondLst>
                                    <p:cond delay="25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3950"/>
                            </p:stCondLst>
                            <p:childTnLst>
                              <p:par>
                                <p:cTn id="56" presetID="53" presetClass="entr" presetSubtype="16"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iterate type="lt">
                                    <p:tmPct val="10000"/>
                                  </p:iterate>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par>
                                <p:cTn id="66" presetID="16" presetClass="entr" presetSubtype="37" fill="hold" grpId="0" nodeType="withEffect">
                                  <p:stCondLst>
                                    <p:cond delay="250"/>
                                  </p:stCondLst>
                                  <p:childTnLst>
                                    <p:set>
                                      <p:cBhvr>
                                        <p:cTn id="67" dur="1" fill="hold">
                                          <p:stCondLst>
                                            <p:cond delay="0"/>
                                          </p:stCondLst>
                                        </p:cTn>
                                        <p:tgtEl>
                                          <p:spTgt spid="27"/>
                                        </p:tgtEl>
                                        <p:attrNameLst>
                                          <p:attrName>style.visibility</p:attrName>
                                        </p:attrNameLst>
                                      </p:cBhvr>
                                      <p:to>
                                        <p:strVal val="visible"/>
                                      </p:to>
                                    </p:set>
                                    <p:animEffect transition="in" filter="barn(outVertical)">
                                      <p:cBhvr>
                                        <p:cTn id="68" dur="500"/>
                                        <p:tgtEl>
                                          <p:spTgt spid="27"/>
                                        </p:tgtEl>
                                      </p:cBhvr>
                                    </p:animEffect>
                                  </p:childTnLst>
                                </p:cTn>
                              </p:par>
                              <p:par>
                                <p:cTn id="69" presetID="22" presetClass="entr" presetSubtype="1" fill="hold" grpId="0" nodeType="withEffect">
                                  <p:stCondLst>
                                    <p:cond delay="25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par>
                          <p:cTn id="72" fill="hold">
                            <p:stCondLst>
                              <p:cond delay="4700"/>
                            </p:stCondLst>
                            <p:childTnLst>
                              <p:par>
                                <p:cTn id="73" presetID="53" presetClass="entr" presetSubtype="16" fill="hold" nodeType="after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500" fill="hold"/>
                                        <p:tgtEl>
                                          <p:spTgt spid="9"/>
                                        </p:tgtEl>
                                        <p:attrNameLst>
                                          <p:attrName>ppt_w</p:attrName>
                                        </p:attrNameLst>
                                      </p:cBhvr>
                                      <p:tavLst>
                                        <p:tav tm="0">
                                          <p:val>
                                            <p:fltVal val="0"/>
                                          </p:val>
                                        </p:tav>
                                        <p:tav tm="100000">
                                          <p:val>
                                            <p:strVal val="#ppt_w"/>
                                          </p:val>
                                        </p:tav>
                                      </p:tavLst>
                                    </p:anim>
                                    <p:anim calcmode="lin" valueType="num">
                                      <p:cBhvr>
                                        <p:cTn id="76" dur="500" fill="hold"/>
                                        <p:tgtEl>
                                          <p:spTgt spid="9"/>
                                        </p:tgtEl>
                                        <p:attrNameLst>
                                          <p:attrName>ppt_h</p:attrName>
                                        </p:attrNameLst>
                                      </p:cBhvr>
                                      <p:tavLst>
                                        <p:tav tm="0">
                                          <p:val>
                                            <p:fltVal val="0"/>
                                          </p:val>
                                        </p:tav>
                                        <p:tav tm="100000">
                                          <p:val>
                                            <p:strVal val="#ppt_h"/>
                                          </p:val>
                                        </p:tav>
                                      </p:tavLst>
                                    </p:anim>
                                    <p:animEffect transition="in" filter="fade">
                                      <p:cBhvr>
                                        <p:cTn id="77" dur="500"/>
                                        <p:tgtEl>
                                          <p:spTgt spid="9"/>
                                        </p:tgtEl>
                                      </p:cBhvr>
                                    </p:animEffect>
                                  </p:childTnLst>
                                </p:cTn>
                              </p:par>
                              <p:par>
                                <p:cTn id="78" presetID="53" presetClass="entr" presetSubtype="16" fill="hold" grpId="0" nodeType="withEffect">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par>
                                <p:cTn id="83" presetID="16" presetClass="entr" presetSubtype="37" fill="hold" grpId="0" nodeType="withEffect">
                                  <p:stCondLst>
                                    <p:cond delay="250"/>
                                  </p:stCondLst>
                                  <p:childTnLst>
                                    <p:set>
                                      <p:cBhvr>
                                        <p:cTn id="84" dur="1" fill="hold">
                                          <p:stCondLst>
                                            <p:cond delay="0"/>
                                          </p:stCondLst>
                                        </p:cTn>
                                        <p:tgtEl>
                                          <p:spTgt spid="28"/>
                                        </p:tgtEl>
                                        <p:attrNameLst>
                                          <p:attrName>style.visibility</p:attrName>
                                        </p:attrNameLst>
                                      </p:cBhvr>
                                      <p:to>
                                        <p:strVal val="visible"/>
                                      </p:to>
                                    </p:set>
                                    <p:animEffect transition="in" filter="barn(outVertical)">
                                      <p:cBhvr>
                                        <p:cTn id="85" dur="500"/>
                                        <p:tgtEl>
                                          <p:spTgt spid="28"/>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450"/>
                            </p:stCondLst>
                            <p:childTnLst>
                              <p:par>
                                <p:cTn id="90" presetID="22" presetClass="entr" presetSubtype="1"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up)">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19" grpId="0" animBg="1"/>
      <p:bldP spid="20" grpId="0"/>
      <p:bldP spid="21" grpId="0"/>
      <p:bldP spid="22" grpId="0"/>
      <p:bldP spid="23" grpId="0"/>
      <p:bldP spid="24" grpId="0"/>
      <p:bldP spid="25" grpId="0"/>
      <p:bldP spid="26" grpId="0" animBg="1"/>
      <p:bldP spid="27" grpId="0" animBg="1"/>
      <p:bldP spid="28" grpId="0" animBg="1"/>
      <p:bldP spid="29" grpId="0"/>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grpSp>
        <p:nvGrpSpPr>
          <p:cNvPr id="7" name="组合 6"/>
          <p:cNvGrpSpPr/>
          <p:nvPr/>
        </p:nvGrpSpPr>
        <p:grpSpPr>
          <a:xfrm>
            <a:off x="475544" y="1709221"/>
            <a:ext cx="6506686" cy="4809016"/>
            <a:chOff x="5094481" y="1425238"/>
            <a:chExt cx="6506686" cy="4809016"/>
          </a:xfrm>
        </p:grpSpPr>
        <p:sp>
          <p:nvSpPr>
            <p:cNvPr id="8" name="任意多边形 7"/>
            <p:cNvSpPr/>
            <p:nvPr/>
          </p:nvSpPr>
          <p:spPr>
            <a:xfrm>
              <a:off x="6661551" y="1743107"/>
              <a:ext cx="4607312" cy="2732629"/>
            </a:xfrm>
            <a:custGeom>
              <a:avLst/>
              <a:gdLst>
                <a:gd name="connsiteX0" fmla="*/ 0 w 4561695"/>
                <a:gd name="connsiteY0" fmla="*/ 0 h 2732629"/>
                <a:gd name="connsiteX1" fmla="*/ 4561695 w 4561695"/>
                <a:gd name="connsiteY1" fmla="*/ 0 h 2732629"/>
                <a:gd name="connsiteX2" fmla="*/ 4561695 w 4561695"/>
                <a:gd name="connsiteY2" fmla="*/ 2732629 h 2732629"/>
                <a:gd name="connsiteX3" fmla="*/ 0 w 4561695"/>
                <a:gd name="connsiteY3" fmla="*/ 2732629 h 2732629"/>
              </a:gdLst>
              <a:ahLst/>
              <a:cxnLst>
                <a:cxn ang="0">
                  <a:pos x="connsiteX0" y="connsiteY0"/>
                </a:cxn>
                <a:cxn ang="0">
                  <a:pos x="connsiteX1" y="connsiteY1"/>
                </a:cxn>
                <a:cxn ang="0">
                  <a:pos x="connsiteX2" y="connsiteY2"/>
                </a:cxn>
                <a:cxn ang="0">
                  <a:pos x="connsiteX3" y="connsiteY3"/>
                </a:cxn>
              </a:cxnLst>
              <a:rect l="l" t="t" r="r" b="b"/>
              <a:pathLst>
                <a:path w="4561695" h="2732629">
                  <a:moveTo>
                    <a:pt x="0" y="0"/>
                  </a:moveTo>
                  <a:lnTo>
                    <a:pt x="4561695" y="0"/>
                  </a:lnTo>
                  <a:lnTo>
                    <a:pt x="4561695" y="2732629"/>
                  </a:lnTo>
                  <a:lnTo>
                    <a:pt x="0" y="2732629"/>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6334" y="1425238"/>
              <a:ext cx="5244833" cy="4809016"/>
            </a:xfrm>
            <a:prstGeom prst="rect">
              <a:avLst/>
            </a:prstGeom>
          </p:spPr>
        </p:pic>
        <p:pic>
          <p:nvPicPr>
            <p:cNvPr id="10" name="图片占位符 3"/>
            <p:cNvPicPr>
              <a:picLocks noChangeAspect="1"/>
            </p:cNvPicPr>
            <p:nvPr/>
          </p:nvPicPr>
          <p:blipFill>
            <a:blip r:embed="rId5" cstate="print">
              <a:extLst>
                <a:ext uri="{28A0092B-C50C-407E-A947-70E740481C1C}">
                  <a14:useLocalDpi xmlns:a14="http://schemas.microsoft.com/office/drawing/2010/main" val="0"/>
                </a:ext>
              </a:extLst>
            </a:blip>
            <a:srcRect l="5727" r="5727"/>
            <a:stretch>
              <a:fillRect/>
            </a:stretch>
          </p:blipFill>
          <p:spPr>
            <a:xfrm>
              <a:off x="5383575" y="3708213"/>
              <a:ext cx="2601566" cy="1958473"/>
            </a:xfrm>
            <a:prstGeom prst="rect">
              <a:avLst/>
            </a:prstGeom>
          </p:spPr>
        </p:pic>
        <p:sp>
          <p:nvSpPr>
            <p:cNvPr id="11" name="任意多边形 10"/>
            <p:cNvSpPr/>
            <p:nvPr/>
          </p:nvSpPr>
          <p:spPr>
            <a:xfrm>
              <a:off x="5384015" y="3705645"/>
              <a:ext cx="2633031" cy="1963611"/>
            </a:xfrm>
            <a:custGeom>
              <a:avLst/>
              <a:gdLst>
                <a:gd name="connsiteX0" fmla="*/ 0 w 2633031"/>
                <a:gd name="connsiteY0" fmla="*/ 0 h 1963611"/>
                <a:gd name="connsiteX1" fmla="*/ 2633031 w 2633031"/>
                <a:gd name="connsiteY1" fmla="*/ 0 h 1963611"/>
                <a:gd name="connsiteX2" fmla="*/ 2633031 w 2633031"/>
                <a:gd name="connsiteY2" fmla="*/ 1963611 h 1963611"/>
                <a:gd name="connsiteX3" fmla="*/ 0 w 2633031"/>
                <a:gd name="connsiteY3" fmla="*/ 1963611 h 1963611"/>
              </a:gdLst>
              <a:ahLst/>
              <a:cxnLst>
                <a:cxn ang="0">
                  <a:pos x="connsiteX0" y="connsiteY0"/>
                </a:cxn>
                <a:cxn ang="0">
                  <a:pos x="connsiteX1" y="connsiteY1"/>
                </a:cxn>
                <a:cxn ang="0">
                  <a:pos x="connsiteX2" y="connsiteY2"/>
                </a:cxn>
                <a:cxn ang="0">
                  <a:pos x="connsiteX3" y="connsiteY3"/>
                </a:cxn>
              </a:cxnLst>
              <a:rect l="l" t="t" r="r" b="b"/>
              <a:pathLst>
                <a:path w="2633031" h="1963611">
                  <a:moveTo>
                    <a:pt x="0" y="0"/>
                  </a:moveTo>
                  <a:lnTo>
                    <a:pt x="2633031" y="0"/>
                  </a:lnTo>
                  <a:lnTo>
                    <a:pt x="2633031" y="1963611"/>
                  </a:lnTo>
                  <a:lnTo>
                    <a:pt x="0" y="196361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02"/>
            <p:cNvGrpSpPr/>
            <p:nvPr/>
          </p:nvGrpSpPr>
          <p:grpSpPr>
            <a:xfrm rot="5400000">
              <a:off x="5622120" y="3065843"/>
              <a:ext cx="2189405" cy="3244684"/>
              <a:chOff x="0" y="0"/>
              <a:chExt cx="6591304" cy="9765730"/>
            </a:xfrm>
          </p:grpSpPr>
          <p:pic>
            <p:nvPicPr>
              <p:cNvPr id="13" name="Mini-iPad-B&amp;W-Mockup.png"/>
              <p:cNvPicPr/>
              <p:nvPr/>
            </p:nvPicPr>
            <p:blipFill>
              <a:blip r:embed="rId6">
                <a:extLst/>
              </a:blip>
              <a:stretch>
                <a:fillRect/>
              </a:stretch>
            </p:blipFill>
            <p:spPr>
              <a:xfrm>
                <a:off x="0" y="0"/>
                <a:ext cx="6591304" cy="9765730"/>
              </a:xfrm>
              <a:prstGeom prst="rect">
                <a:avLst/>
              </a:prstGeom>
              <a:ln w="12700" cap="flat">
                <a:noFill/>
                <a:miter lim="400000"/>
              </a:ln>
              <a:effectLst/>
            </p:spPr>
          </p:pic>
          <p:sp>
            <p:nvSpPr>
              <p:cNvPr id="14" name="Shape 1101"/>
              <p:cNvSpPr/>
              <p:nvPr/>
            </p:nvSpPr>
            <p:spPr>
              <a:xfrm>
                <a:off x="363078" y="954047"/>
                <a:ext cx="5879096" cy="7918780"/>
              </a:xfrm>
              <a:prstGeom prst="rect">
                <a:avLst/>
              </a:prstGeom>
              <a:blipFill dpi="0" rotWithShape="0">
                <a:blip r:embed="rId7"/>
                <a:srcRect/>
                <a:stretch>
                  <a:fillRect/>
                </a:stretch>
              </a:blipFill>
              <a:ln w="25400" cap="flat">
                <a:noFill/>
                <a:prstDash val="solid"/>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dirty="0">
                  <a:latin typeface="Calibri Light"/>
                </a:endParaRPr>
              </a:p>
            </p:txBody>
          </p:sp>
        </p:grpSp>
      </p:grpSp>
      <p:grpSp>
        <p:nvGrpSpPr>
          <p:cNvPr id="15" name="组合 14"/>
          <p:cNvGrpSpPr/>
          <p:nvPr/>
        </p:nvGrpSpPr>
        <p:grpSpPr>
          <a:xfrm>
            <a:off x="7383934" y="1879667"/>
            <a:ext cx="785565" cy="785566"/>
            <a:chOff x="7522493" y="1709984"/>
            <a:chExt cx="785565" cy="785566"/>
          </a:xfrm>
        </p:grpSpPr>
        <p:grpSp>
          <p:nvGrpSpPr>
            <p:cNvPr id="16" name="组合 15"/>
            <p:cNvGrpSpPr/>
            <p:nvPr/>
          </p:nvGrpSpPr>
          <p:grpSpPr>
            <a:xfrm>
              <a:off x="7522493" y="1709984"/>
              <a:ext cx="785565" cy="785566"/>
              <a:chOff x="7655843" y="1748084"/>
              <a:chExt cx="785565" cy="785566"/>
            </a:xfrm>
          </p:grpSpPr>
          <p:sp>
            <p:nvSpPr>
              <p:cNvPr id="18" name="任意多边形 17"/>
              <p:cNvSpPr/>
              <p:nvPr/>
            </p:nvSpPr>
            <p:spPr>
              <a:xfrm>
                <a:off x="7655843" y="1748084"/>
                <a:ext cx="785565" cy="78556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9" name="椭圆 18"/>
              <p:cNvSpPr/>
              <p:nvPr/>
            </p:nvSpPr>
            <p:spPr>
              <a:xfrm>
                <a:off x="7789192" y="1881434"/>
                <a:ext cx="518866" cy="518866"/>
              </a:xfrm>
              <a:prstGeom prst="ellipse">
                <a:avLst/>
              </a:prstGeom>
              <a:solidFill>
                <a:srgbClr val="253566"/>
              </a:solidFill>
              <a:ln>
                <a:noFill/>
              </a:ln>
              <a:effectLst>
                <a:outerShdw blurRad="63500" algn="ctr" rotWithShape="0">
                  <a:prstClr val="black">
                    <a:alpha val="40000"/>
                  </a:prstClr>
                </a:outerShdw>
              </a:effectLst>
            </p:spPr>
            <p:txBody>
              <a:bodyPr rtlCol="0" anchor="ctr"/>
              <a:lstStyle/>
              <a:p>
                <a:pPr algn="ctr"/>
                <a:endParaRPr lang="zh-CN" altLang="en-US">
                  <a:solidFill>
                    <a:sysClr val="window" lastClr="FFFFFF"/>
                  </a:solidFill>
                  <a:latin typeface="Calibri" panose="020F0502020204030204"/>
                </a:endParaRPr>
              </a:p>
            </p:txBody>
          </p:sp>
        </p:grpSp>
        <p:sp>
          <p:nvSpPr>
            <p:cNvPr id="17" name="矩形 16"/>
            <p:cNvSpPr/>
            <p:nvPr/>
          </p:nvSpPr>
          <p:spPr>
            <a:xfrm>
              <a:off x="7547657" y="1871935"/>
              <a:ext cx="735237" cy="461665"/>
            </a:xfrm>
            <a:prstGeom prst="rect">
              <a:avLst/>
            </a:prstGeom>
          </p:spPr>
          <p:txBody>
            <a:bodyPr wrap="square">
              <a:spAutoFit/>
            </a:bodyPr>
            <a:lstStyle/>
            <a:p>
              <a:pPr algn="ctr"/>
              <a:r>
                <a:rPr lang="en-US" altLang="zh-CN" sz="2400" dirty="0">
                  <a:solidFill>
                    <a:prstClr val="white"/>
                  </a:solidFill>
                  <a:latin typeface="Century Gothic" panose="020B0502020202020204" pitchFamily="34" charset="0"/>
                  <a:ea typeface="微软雅黑" panose="020B0503020204020204" pitchFamily="34" charset="-122"/>
                </a:rPr>
                <a:t>01</a:t>
              </a:r>
              <a:endParaRPr lang="zh-CN" altLang="en-US" sz="2400" dirty="0">
                <a:solidFill>
                  <a:prstClr val="white"/>
                </a:solidFill>
                <a:latin typeface="Century Gothic" panose="020B0502020202020204" pitchFamily="34" charset="0"/>
                <a:ea typeface="微软雅黑" panose="020B0503020204020204" pitchFamily="34" charset="-122"/>
              </a:endParaRPr>
            </a:p>
          </p:txBody>
        </p:sp>
      </p:grpSp>
      <p:grpSp>
        <p:nvGrpSpPr>
          <p:cNvPr id="20" name="组合 19"/>
          <p:cNvGrpSpPr/>
          <p:nvPr/>
        </p:nvGrpSpPr>
        <p:grpSpPr>
          <a:xfrm>
            <a:off x="7383934" y="2984567"/>
            <a:ext cx="785565" cy="785566"/>
            <a:chOff x="7522493" y="2814884"/>
            <a:chExt cx="785565" cy="785566"/>
          </a:xfrm>
        </p:grpSpPr>
        <p:grpSp>
          <p:nvGrpSpPr>
            <p:cNvPr id="21" name="组合 20"/>
            <p:cNvGrpSpPr/>
            <p:nvPr/>
          </p:nvGrpSpPr>
          <p:grpSpPr>
            <a:xfrm>
              <a:off x="7522493" y="2814884"/>
              <a:ext cx="785565" cy="785566"/>
              <a:chOff x="7655843" y="1748084"/>
              <a:chExt cx="785565" cy="785566"/>
            </a:xfrm>
          </p:grpSpPr>
          <p:sp>
            <p:nvSpPr>
              <p:cNvPr id="23" name="任意多边形 22"/>
              <p:cNvSpPr/>
              <p:nvPr/>
            </p:nvSpPr>
            <p:spPr>
              <a:xfrm>
                <a:off x="7655843" y="1748084"/>
                <a:ext cx="785565" cy="78556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4" name="椭圆 23"/>
              <p:cNvSpPr/>
              <p:nvPr/>
            </p:nvSpPr>
            <p:spPr>
              <a:xfrm>
                <a:off x="7789192" y="1881434"/>
                <a:ext cx="518866" cy="518866"/>
              </a:xfrm>
              <a:prstGeom prst="ellipse">
                <a:avLst/>
              </a:prstGeom>
              <a:solidFill>
                <a:srgbClr val="253566"/>
              </a:solidFill>
              <a:ln>
                <a:noFill/>
              </a:ln>
              <a:effectLst>
                <a:outerShdw blurRad="63500" algn="ctr" rotWithShape="0">
                  <a:prstClr val="black">
                    <a:alpha val="40000"/>
                  </a:prstClr>
                </a:outerShdw>
              </a:effectLst>
            </p:spPr>
            <p:txBody>
              <a:bodyPr rtlCol="0" anchor="ctr"/>
              <a:lstStyle/>
              <a:p>
                <a:pPr algn="ctr"/>
                <a:endParaRPr lang="zh-CN" altLang="en-US">
                  <a:solidFill>
                    <a:sysClr val="window" lastClr="FFFFFF"/>
                  </a:solidFill>
                  <a:latin typeface="Calibri" panose="020F0502020204030204"/>
                </a:endParaRPr>
              </a:p>
            </p:txBody>
          </p:sp>
        </p:grpSp>
        <p:sp>
          <p:nvSpPr>
            <p:cNvPr id="22" name="矩形 21"/>
            <p:cNvSpPr/>
            <p:nvPr/>
          </p:nvSpPr>
          <p:spPr>
            <a:xfrm>
              <a:off x="7547657" y="2976835"/>
              <a:ext cx="735237" cy="461665"/>
            </a:xfrm>
            <a:prstGeom prst="rect">
              <a:avLst/>
            </a:prstGeom>
          </p:spPr>
          <p:txBody>
            <a:bodyPr wrap="square">
              <a:spAutoFit/>
            </a:bodyPr>
            <a:lstStyle/>
            <a:p>
              <a:pPr algn="ctr"/>
              <a:r>
                <a:rPr lang="en-US" altLang="zh-CN" sz="2400" dirty="0" smtClean="0">
                  <a:solidFill>
                    <a:prstClr val="white"/>
                  </a:solidFill>
                  <a:latin typeface="Century Gothic" panose="020B0502020202020204" pitchFamily="34" charset="0"/>
                  <a:ea typeface="微软雅黑" panose="020B0503020204020204" pitchFamily="34" charset="-122"/>
                </a:rPr>
                <a:t>02</a:t>
              </a:r>
              <a:endParaRPr lang="zh-CN" altLang="en-US" sz="2400" dirty="0">
                <a:solidFill>
                  <a:prstClr val="white"/>
                </a:solidFill>
                <a:latin typeface="Century Gothic" panose="020B0502020202020204" pitchFamily="34" charset="0"/>
                <a:ea typeface="微软雅黑" panose="020B0503020204020204" pitchFamily="34" charset="-122"/>
              </a:endParaRPr>
            </a:p>
          </p:txBody>
        </p:sp>
      </p:grpSp>
      <p:grpSp>
        <p:nvGrpSpPr>
          <p:cNvPr id="25" name="组合 24"/>
          <p:cNvGrpSpPr/>
          <p:nvPr/>
        </p:nvGrpSpPr>
        <p:grpSpPr>
          <a:xfrm>
            <a:off x="7383934" y="4089467"/>
            <a:ext cx="785565" cy="785566"/>
            <a:chOff x="7522493" y="2814884"/>
            <a:chExt cx="785565" cy="785566"/>
          </a:xfrm>
        </p:grpSpPr>
        <p:grpSp>
          <p:nvGrpSpPr>
            <p:cNvPr id="26" name="组合 25"/>
            <p:cNvGrpSpPr/>
            <p:nvPr/>
          </p:nvGrpSpPr>
          <p:grpSpPr>
            <a:xfrm>
              <a:off x="7522493" y="2814884"/>
              <a:ext cx="785565" cy="785566"/>
              <a:chOff x="7655843" y="1748084"/>
              <a:chExt cx="785565" cy="785566"/>
            </a:xfrm>
          </p:grpSpPr>
          <p:sp>
            <p:nvSpPr>
              <p:cNvPr id="28" name="任意多边形 27"/>
              <p:cNvSpPr/>
              <p:nvPr/>
            </p:nvSpPr>
            <p:spPr>
              <a:xfrm>
                <a:off x="7655843" y="1748084"/>
                <a:ext cx="785565" cy="78556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9" name="椭圆 28"/>
              <p:cNvSpPr/>
              <p:nvPr/>
            </p:nvSpPr>
            <p:spPr>
              <a:xfrm>
                <a:off x="7789192" y="1881434"/>
                <a:ext cx="518866" cy="518866"/>
              </a:xfrm>
              <a:prstGeom prst="ellipse">
                <a:avLst/>
              </a:prstGeom>
              <a:solidFill>
                <a:srgbClr val="253566"/>
              </a:solidFill>
              <a:ln>
                <a:noFill/>
              </a:ln>
              <a:effectLst>
                <a:outerShdw blurRad="63500" algn="ctr" rotWithShape="0">
                  <a:prstClr val="black">
                    <a:alpha val="40000"/>
                  </a:prstClr>
                </a:outerShdw>
              </a:effectLst>
            </p:spPr>
            <p:txBody>
              <a:bodyPr rtlCol="0" anchor="ctr"/>
              <a:lstStyle/>
              <a:p>
                <a:pPr algn="ctr"/>
                <a:endParaRPr lang="zh-CN" altLang="en-US">
                  <a:solidFill>
                    <a:sysClr val="window" lastClr="FFFFFF"/>
                  </a:solidFill>
                  <a:latin typeface="Calibri" panose="020F0502020204030204"/>
                </a:endParaRPr>
              </a:p>
            </p:txBody>
          </p:sp>
        </p:grpSp>
        <p:sp>
          <p:nvSpPr>
            <p:cNvPr id="27" name="矩形 26"/>
            <p:cNvSpPr/>
            <p:nvPr/>
          </p:nvSpPr>
          <p:spPr>
            <a:xfrm>
              <a:off x="7547657" y="2976835"/>
              <a:ext cx="735237" cy="461665"/>
            </a:xfrm>
            <a:prstGeom prst="rect">
              <a:avLst/>
            </a:prstGeom>
          </p:spPr>
          <p:txBody>
            <a:bodyPr wrap="square">
              <a:spAutoFit/>
            </a:bodyPr>
            <a:lstStyle/>
            <a:p>
              <a:pPr algn="ctr"/>
              <a:r>
                <a:rPr lang="en-US" altLang="zh-CN" sz="2400" dirty="0" smtClean="0">
                  <a:solidFill>
                    <a:prstClr val="white"/>
                  </a:solidFill>
                  <a:latin typeface="Century Gothic" panose="020B0502020202020204" pitchFamily="34" charset="0"/>
                  <a:ea typeface="微软雅黑" panose="020B0503020204020204" pitchFamily="34" charset="-122"/>
                </a:rPr>
                <a:t>03</a:t>
              </a:r>
              <a:endParaRPr lang="zh-CN" altLang="en-US" sz="2400" dirty="0">
                <a:solidFill>
                  <a:prstClr val="white"/>
                </a:solidFill>
                <a:latin typeface="Century Gothic" panose="020B0502020202020204" pitchFamily="34" charset="0"/>
                <a:ea typeface="微软雅黑" panose="020B0503020204020204" pitchFamily="34" charset="-122"/>
              </a:endParaRPr>
            </a:p>
          </p:txBody>
        </p:sp>
      </p:grpSp>
      <p:grpSp>
        <p:nvGrpSpPr>
          <p:cNvPr id="30" name="组合 29"/>
          <p:cNvGrpSpPr/>
          <p:nvPr/>
        </p:nvGrpSpPr>
        <p:grpSpPr>
          <a:xfrm>
            <a:off x="7383934" y="5163524"/>
            <a:ext cx="785565" cy="785566"/>
            <a:chOff x="7522493" y="2814884"/>
            <a:chExt cx="785565" cy="785566"/>
          </a:xfrm>
        </p:grpSpPr>
        <p:grpSp>
          <p:nvGrpSpPr>
            <p:cNvPr id="31" name="组合 30"/>
            <p:cNvGrpSpPr/>
            <p:nvPr/>
          </p:nvGrpSpPr>
          <p:grpSpPr>
            <a:xfrm>
              <a:off x="7522493" y="2814884"/>
              <a:ext cx="785565" cy="785566"/>
              <a:chOff x="7655843" y="1748084"/>
              <a:chExt cx="785565" cy="785566"/>
            </a:xfrm>
          </p:grpSpPr>
          <p:sp>
            <p:nvSpPr>
              <p:cNvPr id="33" name="任意多边形 32"/>
              <p:cNvSpPr/>
              <p:nvPr/>
            </p:nvSpPr>
            <p:spPr>
              <a:xfrm>
                <a:off x="7655843" y="1748084"/>
                <a:ext cx="785565" cy="78556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34" name="椭圆 33"/>
              <p:cNvSpPr/>
              <p:nvPr/>
            </p:nvSpPr>
            <p:spPr>
              <a:xfrm>
                <a:off x="7789192" y="1881434"/>
                <a:ext cx="518866" cy="518866"/>
              </a:xfrm>
              <a:prstGeom prst="ellipse">
                <a:avLst/>
              </a:prstGeom>
              <a:solidFill>
                <a:srgbClr val="253566"/>
              </a:solidFill>
              <a:ln>
                <a:noFill/>
              </a:ln>
              <a:effectLst>
                <a:outerShdw blurRad="63500" algn="ctr" rotWithShape="0">
                  <a:prstClr val="black">
                    <a:alpha val="40000"/>
                  </a:prstClr>
                </a:outerShdw>
              </a:effectLst>
            </p:spPr>
            <p:txBody>
              <a:bodyPr rtlCol="0" anchor="ctr"/>
              <a:lstStyle/>
              <a:p>
                <a:pPr algn="ctr"/>
                <a:endParaRPr lang="zh-CN" altLang="en-US">
                  <a:solidFill>
                    <a:sysClr val="window" lastClr="FFFFFF"/>
                  </a:solidFill>
                  <a:latin typeface="Calibri" panose="020F0502020204030204"/>
                </a:endParaRPr>
              </a:p>
            </p:txBody>
          </p:sp>
        </p:grpSp>
        <p:sp>
          <p:nvSpPr>
            <p:cNvPr id="32" name="矩形 31"/>
            <p:cNvSpPr/>
            <p:nvPr/>
          </p:nvSpPr>
          <p:spPr>
            <a:xfrm>
              <a:off x="7547657" y="2976835"/>
              <a:ext cx="735237" cy="461665"/>
            </a:xfrm>
            <a:prstGeom prst="rect">
              <a:avLst/>
            </a:prstGeom>
          </p:spPr>
          <p:txBody>
            <a:bodyPr wrap="square">
              <a:spAutoFit/>
            </a:bodyPr>
            <a:lstStyle/>
            <a:p>
              <a:pPr algn="ctr"/>
              <a:r>
                <a:rPr lang="en-US" altLang="zh-CN" sz="2400" dirty="0" smtClean="0">
                  <a:solidFill>
                    <a:prstClr val="white"/>
                  </a:solidFill>
                  <a:latin typeface="Century Gothic" panose="020B0502020202020204" pitchFamily="34" charset="0"/>
                  <a:ea typeface="微软雅黑" panose="020B0503020204020204" pitchFamily="34" charset="-122"/>
                </a:rPr>
                <a:t>04</a:t>
              </a:r>
              <a:endParaRPr lang="zh-CN" altLang="en-US" sz="2400" dirty="0">
                <a:solidFill>
                  <a:prstClr val="white"/>
                </a:solidFill>
                <a:latin typeface="Century Gothic" panose="020B0502020202020204" pitchFamily="34" charset="0"/>
                <a:ea typeface="微软雅黑" panose="020B0503020204020204" pitchFamily="34" charset="-122"/>
              </a:endParaRPr>
            </a:p>
          </p:txBody>
        </p:sp>
      </p:grpSp>
      <p:grpSp>
        <p:nvGrpSpPr>
          <p:cNvPr id="35" name="组合 34"/>
          <p:cNvGrpSpPr/>
          <p:nvPr/>
        </p:nvGrpSpPr>
        <p:grpSpPr>
          <a:xfrm>
            <a:off x="8355474" y="1988959"/>
            <a:ext cx="3088367" cy="726983"/>
            <a:chOff x="8421461" y="1659620"/>
            <a:chExt cx="3088367" cy="726983"/>
          </a:xfrm>
        </p:grpSpPr>
        <p:sp>
          <p:nvSpPr>
            <p:cNvPr id="36" name="Text Placeholder 5"/>
            <p:cNvSpPr txBox="1">
              <a:spLocks/>
            </p:cNvSpPr>
            <p:nvPr/>
          </p:nvSpPr>
          <p:spPr>
            <a:xfrm>
              <a:off x="8421462" y="1659620"/>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sp>
          <p:nvSpPr>
            <p:cNvPr id="37" name="Text Placeholder 6"/>
            <p:cNvSpPr txBox="1">
              <a:spLocks/>
            </p:cNvSpPr>
            <p:nvPr/>
          </p:nvSpPr>
          <p:spPr>
            <a:xfrm>
              <a:off x="8421461" y="1921701"/>
              <a:ext cx="3088367"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8" name="组合 37"/>
          <p:cNvGrpSpPr/>
          <p:nvPr/>
        </p:nvGrpSpPr>
        <p:grpSpPr>
          <a:xfrm>
            <a:off x="8355474" y="3077530"/>
            <a:ext cx="3088367" cy="726983"/>
            <a:chOff x="8421461" y="1659620"/>
            <a:chExt cx="3088367" cy="726983"/>
          </a:xfrm>
        </p:grpSpPr>
        <p:sp>
          <p:nvSpPr>
            <p:cNvPr id="39" name="Text Placeholder 5"/>
            <p:cNvSpPr txBox="1">
              <a:spLocks/>
            </p:cNvSpPr>
            <p:nvPr/>
          </p:nvSpPr>
          <p:spPr>
            <a:xfrm>
              <a:off x="8421462" y="1659620"/>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sp>
          <p:nvSpPr>
            <p:cNvPr id="40" name="Text Placeholder 6"/>
            <p:cNvSpPr txBox="1">
              <a:spLocks/>
            </p:cNvSpPr>
            <p:nvPr/>
          </p:nvSpPr>
          <p:spPr>
            <a:xfrm>
              <a:off x="8421461" y="1921701"/>
              <a:ext cx="3088367"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41" name="组合 40"/>
          <p:cNvGrpSpPr/>
          <p:nvPr/>
        </p:nvGrpSpPr>
        <p:grpSpPr>
          <a:xfrm>
            <a:off x="8355474" y="4166101"/>
            <a:ext cx="3088367" cy="726983"/>
            <a:chOff x="8421461" y="1659620"/>
            <a:chExt cx="3088367" cy="726983"/>
          </a:xfrm>
        </p:grpSpPr>
        <p:sp>
          <p:nvSpPr>
            <p:cNvPr id="42" name="Text Placeholder 5"/>
            <p:cNvSpPr txBox="1">
              <a:spLocks/>
            </p:cNvSpPr>
            <p:nvPr/>
          </p:nvSpPr>
          <p:spPr>
            <a:xfrm>
              <a:off x="8421462" y="1659620"/>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sp>
          <p:nvSpPr>
            <p:cNvPr id="43" name="Text Placeholder 6"/>
            <p:cNvSpPr txBox="1">
              <a:spLocks/>
            </p:cNvSpPr>
            <p:nvPr/>
          </p:nvSpPr>
          <p:spPr>
            <a:xfrm>
              <a:off x="8421461" y="1921701"/>
              <a:ext cx="3088367"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44" name="组合 43"/>
          <p:cNvGrpSpPr/>
          <p:nvPr/>
        </p:nvGrpSpPr>
        <p:grpSpPr>
          <a:xfrm>
            <a:off x="8355474" y="5254673"/>
            <a:ext cx="3088367" cy="726983"/>
            <a:chOff x="8421461" y="1659620"/>
            <a:chExt cx="3088367" cy="726983"/>
          </a:xfrm>
        </p:grpSpPr>
        <p:sp>
          <p:nvSpPr>
            <p:cNvPr id="45" name="Text Placeholder 5"/>
            <p:cNvSpPr txBox="1">
              <a:spLocks/>
            </p:cNvSpPr>
            <p:nvPr/>
          </p:nvSpPr>
          <p:spPr>
            <a:xfrm>
              <a:off x="8421462" y="1659620"/>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solidFill>
                    <a:srgbClr val="253566"/>
                  </a:solidFill>
                  <a:latin typeface="方正粗谭黑简体" panose="02000000000000000000" pitchFamily="2" charset="-122"/>
                  <a:ea typeface="方正粗谭黑简体" panose="02000000000000000000" pitchFamily="2" charset="-122"/>
                </a:rPr>
                <a:t>点击添加标题</a:t>
              </a:r>
            </a:p>
          </p:txBody>
        </p:sp>
        <p:sp>
          <p:nvSpPr>
            <p:cNvPr id="46" name="Text Placeholder 6"/>
            <p:cNvSpPr txBox="1">
              <a:spLocks/>
            </p:cNvSpPr>
            <p:nvPr/>
          </p:nvSpPr>
          <p:spPr>
            <a:xfrm>
              <a:off x="8421461" y="1921701"/>
              <a:ext cx="3088367"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3303651509"/>
      </p:ext>
    </p:extLst>
  </p:cSld>
  <p:clrMapOvr>
    <a:masterClrMapping/>
  </p:clrMapOvr>
  <mc:AlternateContent xmlns:mc="http://schemas.openxmlformats.org/markup-compatibility/2006" xmlns:p14="http://schemas.microsoft.com/office/powerpoint/2010/main">
    <mc:Choice Requires="p14">
      <p:transition spd="slow" p14:dur="1500" advClick="0" advTm="11502">
        <p:random/>
      </p:transition>
    </mc:Choice>
    <mc:Fallback xmlns="">
      <p:transition spd="slow" advClick="0" advTm="1150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25"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7" dur="1000" fill="hold"/>
                                        <p:tgtEl>
                                          <p:spTgt spid="7"/>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7"/>
                                        </p:tgtEl>
                                      </p:cBhvr>
                                    </p:animEffect>
                                  </p:childTnLst>
                                </p:cTn>
                              </p:par>
                            </p:childTnLst>
                          </p:cTn>
                        </p:par>
                        <p:par>
                          <p:cTn id="32" fill="hold">
                            <p:stCondLst>
                              <p:cond delay="2700"/>
                            </p:stCondLst>
                            <p:childTnLst>
                              <p:par>
                                <p:cTn id="33" presetID="25"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8" dur="1000" fill="hold"/>
                                        <p:tgtEl>
                                          <p:spTgt spid="15"/>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15"/>
                                        </p:tgtEl>
                                      </p:cBhvr>
                                    </p:animEffect>
                                  </p:childTnLst>
                                </p:cTn>
                              </p:par>
                            </p:childTnLst>
                          </p:cTn>
                        </p:par>
                        <p:par>
                          <p:cTn id="43" fill="hold">
                            <p:stCondLst>
                              <p:cond delay="3700"/>
                            </p:stCondLst>
                            <p:childTnLst>
                              <p:par>
                                <p:cTn id="44" presetID="25" presetClass="entr" presetSubtype="0"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9" dur="1000" fill="hold"/>
                                        <p:tgtEl>
                                          <p:spTgt spid="20"/>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20"/>
                                        </p:tgtEl>
                                      </p:cBhvr>
                                    </p:animEffect>
                                  </p:childTnLst>
                                </p:cTn>
                              </p:par>
                            </p:childTnLst>
                          </p:cTn>
                        </p:par>
                        <p:par>
                          <p:cTn id="54" fill="hold">
                            <p:stCondLst>
                              <p:cond delay="4700"/>
                            </p:stCondLst>
                            <p:childTnLst>
                              <p:par>
                                <p:cTn id="55" presetID="25"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60" dur="1000" fill="hold"/>
                                        <p:tgtEl>
                                          <p:spTgt spid="25"/>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5"/>
                                        </p:tgtEl>
                                      </p:cBhvr>
                                    </p:animEffect>
                                  </p:childTnLst>
                                </p:cTn>
                              </p:par>
                            </p:childTnLst>
                          </p:cTn>
                        </p:par>
                        <p:par>
                          <p:cTn id="65" fill="hold">
                            <p:stCondLst>
                              <p:cond delay="5700"/>
                            </p:stCondLst>
                            <p:childTnLst>
                              <p:par>
                                <p:cTn id="66" presetID="25"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69"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70"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71" dur="1000" fill="hold"/>
                                        <p:tgtEl>
                                          <p:spTgt spid="30"/>
                                        </p:tgtEl>
                                        <p:attrNameLst>
                                          <p:attrName>ppt_h</p:attrName>
                                        </p:attrNameLst>
                                      </p:cBhvr>
                                      <p:tavLst>
                                        <p:tav tm="0">
                                          <p:val>
                                            <p:strVal val="#ppt_h"/>
                                          </p:val>
                                        </p:tav>
                                        <p:tav tm="100000">
                                          <p:val>
                                            <p:strVal val="#ppt_h"/>
                                          </p:val>
                                        </p:tav>
                                      </p:tavLst>
                                    </p:anim>
                                    <p:anim calcmode="lin" valueType="num">
                                      <p:cBhvr>
                                        <p:cTn id="72"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73"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74"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75" dur="1000" decel="50000">
                                          <p:stCondLst>
                                            <p:cond delay="0"/>
                                          </p:stCondLst>
                                        </p:cTn>
                                        <p:tgtEl>
                                          <p:spTgt spid="30"/>
                                        </p:tgtEl>
                                      </p:cBhvr>
                                    </p:animEffect>
                                  </p:childTnLst>
                                </p:cTn>
                              </p:par>
                            </p:childTnLst>
                          </p:cTn>
                        </p:par>
                        <p:par>
                          <p:cTn id="76" fill="hold">
                            <p:stCondLst>
                              <p:cond delay="6700"/>
                            </p:stCondLst>
                            <p:childTnLst>
                              <p:par>
                                <p:cTn id="77" presetID="25"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35"/>
                                        </p:tgtEl>
                                        <p:attrNameLst>
                                          <p:attrName>ppt_w</p:attrName>
                                        </p:attrNameLst>
                                      </p:cBhvr>
                                      <p:tavLst>
                                        <p:tav tm="0">
                                          <p:val>
                                            <p:strVal val="#ppt_w*.05"/>
                                          </p:val>
                                        </p:tav>
                                        <p:tav tm="100000">
                                          <p:val>
                                            <p:strVal val="#ppt_w"/>
                                          </p:val>
                                        </p:tav>
                                      </p:tavLst>
                                    </p:anim>
                                    <p:anim calcmode="lin" valueType="num">
                                      <p:cBhvr>
                                        <p:cTn id="82" dur="1000" fill="hold"/>
                                        <p:tgtEl>
                                          <p:spTgt spid="35"/>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35"/>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35"/>
                                        </p:tgtEl>
                                      </p:cBhvr>
                                    </p:animEffect>
                                  </p:childTnLst>
                                </p:cTn>
                              </p:par>
                            </p:childTnLst>
                          </p:cTn>
                        </p:par>
                        <p:par>
                          <p:cTn id="87" fill="hold">
                            <p:stCondLst>
                              <p:cond delay="7700"/>
                            </p:stCondLst>
                            <p:childTnLst>
                              <p:par>
                                <p:cTn id="88" presetID="25" presetClass="entr" presetSubtype="0" fill="hold" nodeType="after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p:cTn id="90" dur="500" decel="50000" fill="hold">
                                          <p:stCondLst>
                                            <p:cond delay="0"/>
                                          </p:stCondLst>
                                        </p:cTn>
                                        <p:tgtEl>
                                          <p:spTgt spid="38"/>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38"/>
                                        </p:tgtEl>
                                        <p:attrNameLst>
                                          <p:attrName>ppt_w</p:attrName>
                                        </p:attrNameLst>
                                      </p:cBhvr>
                                      <p:tavLst>
                                        <p:tav tm="0">
                                          <p:val>
                                            <p:strVal val="#ppt_w*.05"/>
                                          </p:val>
                                        </p:tav>
                                        <p:tav tm="100000">
                                          <p:val>
                                            <p:strVal val="#ppt_w"/>
                                          </p:val>
                                        </p:tav>
                                      </p:tavLst>
                                    </p:anim>
                                    <p:anim calcmode="lin" valueType="num">
                                      <p:cBhvr>
                                        <p:cTn id="93" dur="1000" fill="hold"/>
                                        <p:tgtEl>
                                          <p:spTgt spid="38"/>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38"/>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38"/>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38"/>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38"/>
                                        </p:tgtEl>
                                      </p:cBhvr>
                                    </p:animEffect>
                                  </p:childTnLst>
                                </p:cTn>
                              </p:par>
                            </p:childTnLst>
                          </p:cTn>
                        </p:par>
                        <p:par>
                          <p:cTn id="98" fill="hold">
                            <p:stCondLst>
                              <p:cond delay="8700"/>
                            </p:stCondLst>
                            <p:childTnLst>
                              <p:par>
                                <p:cTn id="99" presetID="25" presetClass="entr" presetSubtype="0" fill="hold"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102" dur="500"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03" dur="500" accel="50000" fill="hold">
                                          <p:stCondLst>
                                            <p:cond delay="500"/>
                                          </p:stCondLst>
                                        </p:cTn>
                                        <p:tgtEl>
                                          <p:spTgt spid="41"/>
                                        </p:tgtEl>
                                        <p:attrNameLst>
                                          <p:attrName>ppt_w</p:attrName>
                                        </p:attrNameLst>
                                      </p:cBhvr>
                                      <p:tavLst>
                                        <p:tav tm="0">
                                          <p:val>
                                            <p:strVal val="#ppt_w*.05"/>
                                          </p:val>
                                        </p:tav>
                                        <p:tav tm="100000">
                                          <p:val>
                                            <p:strVal val="#ppt_w"/>
                                          </p:val>
                                        </p:tav>
                                      </p:tavLst>
                                    </p:anim>
                                    <p:anim calcmode="lin" valueType="num">
                                      <p:cBhvr>
                                        <p:cTn id="104" dur="1000" fill="hold"/>
                                        <p:tgtEl>
                                          <p:spTgt spid="41"/>
                                        </p:tgtEl>
                                        <p:attrNameLst>
                                          <p:attrName>ppt_h</p:attrName>
                                        </p:attrNameLst>
                                      </p:cBhvr>
                                      <p:tavLst>
                                        <p:tav tm="0">
                                          <p:val>
                                            <p:strVal val="#ppt_h"/>
                                          </p:val>
                                        </p:tav>
                                        <p:tav tm="100000">
                                          <p:val>
                                            <p:strVal val="#ppt_h"/>
                                          </p:val>
                                        </p:tav>
                                      </p:tavLst>
                                    </p:anim>
                                    <p:anim calcmode="lin" valueType="num">
                                      <p:cBhvr>
                                        <p:cTn id="105" dur="500"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106" dur="500"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107" dur="500" accel="50000" fill="hold">
                                          <p:stCondLst>
                                            <p:cond delay="500"/>
                                          </p:stCondLst>
                                        </p:cTn>
                                        <p:tgtEl>
                                          <p:spTgt spid="41"/>
                                        </p:tgtEl>
                                        <p:attrNameLst>
                                          <p:attrName>ppt_y</p:attrName>
                                        </p:attrNameLst>
                                      </p:cBhvr>
                                      <p:tavLst>
                                        <p:tav tm="0">
                                          <p:val>
                                            <p:strVal val="#ppt_y+.1"/>
                                          </p:val>
                                        </p:tav>
                                        <p:tav tm="100000">
                                          <p:val>
                                            <p:strVal val="#ppt_y"/>
                                          </p:val>
                                        </p:tav>
                                      </p:tavLst>
                                    </p:anim>
                                    <p:animEffect transition="in" filter="fade">
                                      <p:cBhvr>
                                        <p:cTn id="108" dur="1000" decel="50000">
                                          <p:stCondLst>
                                            <p:cond delay="0"/>
                                          </p:stCondLst>
                                        </p:cTn>
                                        <p:tgtEl>
                                          <p:spTgt spid="41"/>
                                        </p:tgtEl>
                                      </p:cBhvr>
                                    </p:animEffect>
                                  </p:childTnLst>
                                </p:cTn>
                              </p:par>
                            </p:childTnLst>
                          </p:cTn>
                        </p:par>
                        <p:par>
                          <p:cTn id="109" fill="hold">
                            <p:stCondLst>
                              <p:cond delay="9700"/>
                            </p:stCondLst>
                            <p:childTnLst>
                              <p:par>
                                <p:cTn id="110" presetID="25" presetClass="entr" presetSubtype="0"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p:cTn id="112"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113"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14"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115" dur="1000" fill="hold"/>
                                        <p:tgtEl>
                                          <p:spTgt spid="44"/>
                                        </p:tgtEl>
                                        <p:attrNameLst>
                                          <p:attrName>ppt_h</p:attrName>
                                        </p:attrNameLst>
                                      </p:cBhvr>
                                      <p:tavLst>
                                        <p:tav tm="0">
                                          <p:val>
                                            <p:strVal val="#ppt_h"/>
                                          </p:val>
                                        </p:tav>
                                        <p:tav tm="100000">
                                          <p:val>
                                            <p:strVal val="#ppt_h"/>
                                          </p:val>
                                        </p:tav>
                                      </p:tavLst>
                                    </p:anim>
                                    <p:anim calcmode="lin" valueType="num">
                                      <p:cBhvr>
                                        <p:cTn id="116"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117"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118"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119" dur="1000" decel="50000">
                                          <p:stCondLst>
                                            <p:cond delay="0"/>
                                          </p:stCondLst>
                                        </p:cTn>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cxnSp>
        <p:nvCxnSpPr>
          <p:cNvPr id="16" name="Elbow Connector 106"/>
          <p:cNvCxnSpPr/>
          <p:nvPr/>
        </p:nvCxnSpPr>
        <p:spPr>
          <a:xfrm>
            <a:off x="3865779" y="2522072"/>
            <a:ext cx="1206500" cy="928733"/>
          </a:xfrm>
          <a:prstGeom prst="bentConnector3">
            <a:avLst>
              <a:gd name="adj1" fmla="val 50000"/>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Elbow Connector 107"/>
          <p:cNvCxnSpPr/>
          <p:nvPr/>
        </p:nvCxnSpPr>
        <p:spPr>
          <a:xfrm flipV="1">
            <a:off x="3865779" y="4540929"/>
            <a:ext cx="1206500" cy="928733"/>
          </a:xfrm>
          <a:prstGeom prst="bentConnector3">
            <a:avLst>
              <a:gd name="adj1" fmla="val 50000"/>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09"/>
          <p:cNvCxnSpPr/>
          <p:nvPr/>
        </p:nvCxnSpPr>
        <p:spPr>
          <a:xfrm>
            <a:off x="3865779" y="4005432"/>
            <a:ext cx="1206500" cy="2117"/>
          </a:xfrm>
          <a:prstGeom prst="line">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Elbow Connector 45"/>
          <p:cNvCxnSpPr/>
          <p:nvPr/>
        </p:nvCxnSpPr>
        <p:spPr>
          <a:xfrm flipH="1">
            <a:off x="7091582" y="2522072"/>
            <a:ext cx="1231897" cy="928733"/>
          </a:xfrm>
          <a:prstGeom prst="bentConnector3">
            <a:avLst>
              <a:gd name="adj1" fmla="val 50000"/>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46"/>
          <p:cNvCxnSpPr/>
          <p:nvPr/>
        </p:nvCxnSpPr>
        <p:spPr>
          <a:xfrm flipH="1" flipV="1">
            <a:off x="7091582" y="4540929"/>
            <a:ext cx="1231897" cy="928733"/>
          </a:xfrm>
          <a:prstGeom prst="bentConnector3">
            <a:avLst>
              <a:gd name="adj1" fmla="val 50000"/>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47"/>
          <p:cNvCxnSpPr/>
          <p:nvPr/>
        </p:nvCxnSpPr>
        <p:spPr>
          <a:xfrm flipH="1">
            <a:off x="7091582" y="4005432"/>
            <a:ext cx="1231897" cy="2117"/>
          </a:xfrm>
          <a:prstGeom prst="line">
            <a:avLst/>
          </a:prstGeom>
          <a:ln w="38100">
            <a:solidFill>
              <a:schemeClr val="bg1">
                <a:lumMod val="5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214286" y="3161566"/>
            <a:ext cx="1747984" cy="1747979"/>
            <a:chOff x="5233140" y="3142712"/>
            <a:chExt cx="1747984" cy="1747979"/>
          </a:xfrm>
        </p:grpSpPr>
        <p:sp>
          <p:nvSpPr>
            <p:cNvPr id="32" name="Freeform 54"/>
            <p:cNvSpPr/>
            <p:nvPr/>
          </p:nvSpPr>
          <p:spPr>
            <a:xfrm>
              <a:off x="5233140" y="3142712"/>
              <a:ext cx="1747984" cy="1747979"/>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2" name="Shape 4075"/>
            <p:cNvSpPr/>
            <p:nvPr/>
          </p:nvSpPr>
          <p:spPr>
            <a:xfrm>
              <a:off x="5771249" y="3736844"/>
              <a:ext cx="671766" cy="67176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2"/>
                    <a:pt x="13889" y="8980"/>
                  </a:cubicBezTo>
                  <a:lnTo>
                    <a:pt x="12273" y="10597"/>
                  </a:lnTo>
                  <a:lnTo>
                    <a:pt x="8693" y="7017"/>
                  </a:lnTo>
                  <a:cubicBezTo>
                    <a:pt x="8604" y="6928"/>
                    <a:pt x="8481" y="6873"/>
                    <a:pt x="8345" y="6873"/>
                  </a:cubicBezTo>
                  <a:cubicBezTo>
                    <a:pt x="8175" y="6873"/>
                    <a:pt x="8033" y="6966"/>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tx1">
                <a:lumMod val="50000"/>
                <a:lumOff val="50000"/>
              </a:schemeClr>
            </a:solidFill>
            <a:ln w="12700">
              <a:miter lim="400000"/>
            </a:ln>
          </p:spPr>
          <p:txBody>
            <a:bodyPr lIns="38100" tIns="38100" rIns="38100" bIns="38100" anchor="ctr"/>
            <a:lstStyle/>
            <a:p>
              <a:pPr lvl="0"/>
              <a:endParaRPr/>
            </a:p>
          </p:txBody>
        </p:sp>
      </p:grpSp>
      <p:grpSp>
        <p:nvGrpSpPr>
          <p:cNvPr id="60" name="组合 59"/>
          <p:cNvGrpSpPr/>
          <p:nvPr/>
        </p:nvGrpSpPr>
        <p:grpSpPr>
          <a:xfrm>
            <a:off x="919379" y="1938357"/>
            <a:ext cx="3331349" cy="1242055"/>
            <a:chOff x="938233" y="1919503"/>
            <a:chExt cx="3331349" cy="1242055"/>
          </a:xfrm>
        </p:grpSpPr>
        <p:grpSp>
          <p:nvGrpSpPr>
            <p:cNvPr id="7" name="Group 9"/>
            <p:cNvGrpSpPr/>
            <p:nvPr/>
          </p:nvGrpSpPr>
          <p:grpSpPr>
            <a:xfrm>
              <a:off x="938233" y="1919503"/>
              <a:ext cx="2819399" cy="1242055"/>
              <a:chOff x="1600200" y="1295400"/>
              <a:chExt cx="5410200" cy="649312"/>
            </a:xfrm>
          </p:grpSpPr>
          <p:sp>
            <p:nvSpPr>
              <p:cNvPr id="8" name="Rounded Rectangle 5"/>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Rounded Rectangle 4"/>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4" name="组合 33"/>
            <p:cNvGrpSpPr/>
            <p:nvPr/>
          </p:nvGrpSpPr>
          <p:grpSpPr>
            <a:xfrm>
              <a:off x="1712526" y="2030123"/>
              <a:ext cx="2557056" cy="913062"/>
              <a:chOff x="1411108" y="1703346"/>
              <a:chExt cx="2557056" cy="913062"/>
            </a:xfrm>
          </p:grpSpPr>
          <p:sp>
            <p:nvSpPr>
              <p:cNvPr id="35" name="文本框 34"/>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36" name="文本框 35"/>
              <p:cNvSpPr txBox="1"/>
              <p:nvPr/>
            </p:nvSpPr>
            <p:spPr>
              <a:xfrm>
                <a:off x="1411109" y="2002137"/>
                <a:ext cx="1956206" cy="614271"/>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3" name="Shape 4088"/>
            <p:cNvSpPr/>
            <p:nvPr/>
          </p:nvSpPr>
          <p:spPr>
            <a:xfrm>
              <a:off x="1177152" y="2313763"/>
              <a:ext cx="453230" cy="45353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89"/>
                    <a:pt x="11981" y="9818"/>
                  </a:cubicBezTo>
                  <a:cubicBezTo>
                    <a:pt x="11981" y="9546"/>
                    <a:pt x="11767" y="9327"/>
                    <a:pt x="11502" y="9327"/>
                  </a:cubicBezTo>
                  <a:cubicBezTo>
                    <a:pt x="11237" y="9327"/>
                    <a:pt x="11022" y="9546"/>
                    <a:pt x="11022" y="9818"/>
                  </a:cubicBezTo>
                  <a:cubicBezTo>
                    <a:pt x="11022" y="10089"/>
                    <a:pt x="11237" y="10309"/>
                    <a:pt x="11502" y="10309"/>
                  </a:cubicBezTo>
                  <a:moveTo>
                    <a:pt x="15818" y="4909"/>
                  </a:moveTo>
                  <a:cubicBezTo>
                    <a:pt x="16083" y="4909"/>
                    <a:pt x="16297" y="5128"/>
                    <a:pt x="16297" y="5400"/>
                  </a:cubicBezTo>
                  <a:cubicBezTo>
                    <a:pt x="16297" y="5671"/>
                    <a:pt x="16083" y="5891"/>
                    <a:pt x="15818" y="5891"/>
                  </a:cubicBezTo>
                  <a:cubicBezTo>
                    <a:pt x="15553" y="5891"/>
                    <a:pt x="15338" y="5671"/>
                    <a:pt x="15338" y="5400"/>
                  </a:cubicBezTo>
                  <a:cubicBezTo>
                    <a:pt x="15338" y="5128"/>
                    <a:pt x="15553" y="4909"/>
                    <a:pt x="15818" y="4909"/>
                  </a:cubicBezTo>
                  <a:moveTo>
                    <a:pt x="15818" y="6872"/>
                  </a:moveTo>
                  <a:cubicBezTo>
                    <a:pt x="16612" y="6872"/>
                    <a:pt x="17256" y="6213"/>
                    <a:pt x="17256" y="5400"/>
                  </a:cubicBezTo>
                  <a:cubicBezTo>
                    <a:pt x="17256" y="4587"/>
                    <a:pt x="16612" y="3927"/>
                    <a:pt x="15818" y="3927"/>
                  </a:cubicBezTo>
                  <a:cubicBezTo>
                    <a:pt x="15023" y="3927"/>
                    <a:pt x="14379" y="4587"/>
                    <a:pt x="14379" y="5400"/>
                  </a:cubicBezTo>
                  <a:cubicBezTo>
                    <a:pt x="14379" y="6213"/>
                    <a:pt x="15023" y="6872"/>
                    <a:pt x="15818" y="6872"/>
                  </a:cubicBezTo>
                  <a:moveTo>
                    <a:pt x="12941" y="11781"/>
                  </a:moveTo>
                  <a:cubicBezTo>
                    <a:pt x="13206" y="11781"/>
                    <a:pt x="13420" y="11562"/>
                    <a:pt x="13420" y="11290"/>
                  </a:cubicBezTo>
                  <a:cubicBezTo>
                    <a:pt x="13420" y="11019"/>
                    <a:pt x="13206" y="10800"/>
                    <a:pt x="12941" y="10800"/>
                  </a:cubicBezTo>
                  <a:cubicBezTo>
                    <a:pt x="12675" y="10800"/>
                    <a:pt x="12461" y="11019"/>
                    <a:pt x="12461" y="11290"/>
                  </a:cubicBezTo>
                  <a:cubicBezTo>
                    <a:pt x="12461" y="11562"/>
                    <a:pt x="12675" y="11781"/>
                    <a:pt x="12941" y="11781"/>
                  </a:cubicBezTo>
                  <a:moveTo>
                    <a:pt x="10063" y="7854"/>
                  </a:moveTo>
                  <a:cubicBezTo>
                    <a:pt x="9798" y="7854"/>
                    <a:pt x="9584" y="8074"/>
                    <a:pt x="9584" y="8345"/>
                  </a:cubicBezTo>
                  <a:cubicBezTo>
                    <a:pt x="9584" y="8616"/>
                    <a:pt x="9798" y="8836"/>
                    <a:pt x="10063" y="8836"/>
                  </a:cubicBezTo>
                  <a:cubicBezTo>
                    <a:pt x="10328" y="8836"/>
                    <a:pt x="10543" y="8616"/>
                    <a:pt x="10543" y="8345"/>
                  </a:cubicBezTo>
                  <a:cubicBezTo>
                    <a:pt x="10543" y="8074"/>
                    <a:pt x="10328" y="7854"/>
                    <a:pt x="10063" y="7854"/>
                  </a:cubicBezTo>
                  <a:moveTo>
                    <a:pt x="1718" y="19842"/>
                  </a:moveTo>
                  <a:lnTo>
                    <a:pt x="3451" y="15392"/>
                  </a:lnTo>
                  <a:cubicBezTo>
                    <a:pt x="3684" y="15833"/>
                    <a:pt x="3973" y="16253"/>
                    <a:pt x="4312" y="16641"/>
                  </a:cubicBezTo>
                  <a:cubicBezTo>
                    <a:pt x="4824" y="17230"/>
                    <a:pt x="5418" y="17710"/>
                    <a:pt x="6061" y="18068"/>
                  </a:cubicBezTo>
                  <a:cubicBezTo>
                    <a:pt x="6061" y="18068"/>
                    <a:pt x="1718" y="19842"/>
                    <a:pt x="1718" y="19842"/>
                  </a:cubicBezTo>
                  <a:close/>
                  <a:moveTo>
                    <a:pt x="3717" y="12060"/>
                  </a:moveTo>
                  <a:lnTo>
                    <a:pt x="0" y="21600"/>
                  </a:lnTo>
                  <a:lnTo>
                    <a:pt x="9319" y="17795"/>
                  </a:lnTo>
                  <a:cubicBezTo>
                    <a:pt x="9153" y="17815"/>
                    <a:pt x="8987" y="17823"/>
                    <a:pt x="8822" y="17823"/>
                  </a:cubicBezTo>
                  <a:cubicBezTo>
                    <a:pt x="5971" y="17823"/>
                    <a:pt x="3389" y="15002"/>
                    <a:pt x="3717" y="12060"/>
                  </a:cubicBezTo>
                  <a:moveTo>
                    <a:pt x="16115" y="10657"/>
                  </a:moveTo>
                  <a:cubicBezTo>
                    <a:pt x="15925" y="10850"/>
                    <a:pt x="15627" y="11171"/>
                    <a:pt x="15280" y="11542"/>
                  </a:cubicBezTo>
                  <a:cubicBezTo>
                    <a:pt x="14662" y="12203"/>
                    <a:pt x="13712" y="13220"/>
                    <a:pt x="13147" y="13753"/>
                  </a:cubicBezTo>
                  <a:lnTo>
                    <a:pt x="7665" y="8141"/>
                  </a:lnTo>
                  <a:cubicBezTo>
                    <a:pt x="8185" y="7563"/>
                    <a:pt x="9179" y="6590"/>
                    <a:pt x="9825" y="5958"/>
                  </a:cubicBezTo>
                  <a:cubicBezTo>
                    <a:pt x="10188" y="5603"/>
                    <a:pt x="10500" y="5297"/>
                    <a:pt x="10690" y="5103"/>
                  </a:cubicBezTo>
                  <a:cubicBezTo>
                    <a:pt x="13284" y="2447"/>
                    <a:pt x="18271" y="993"/>
                    <a:pt x="20136" y="982"/>
                  </a:cubicBezTo>
                  <a:cubicBezTo>
                    <a:pt x="20132" y="2572"/>
                    <a:pt x="18824" y="7884"/>
                    <a:pt x="16115" y="10657"/>
                  </a:cubicBezTo>
                  <a:moveTo>
                    <a:pt x="12477" y="14563"/>
                  </a:moveTo>
                  <a:cubicBezTo>
                    <a:pt x="12127" y="15872"/>
                    <a:pt x="11665" y="17072"/>
                    <a:pt x="11154" y="18035"/>
                  </a:cubicBezTo>
                  <a:cubicBezTo>
                    <a:pt x="10943" y="17453"/>
                    <a:pt x="10642" y="16798"/>
                    <a:pt x="10214" y="16110"/>
                  </a:cubicBezTo>
                  <a:cubicBezTo>
                    <a:pt x="10035" y="15822"/>
                    <a:pt x="9728" y="15656"/>
                    <a:pt x="9405" y="15656"/>
                  </a:cubicBezTo>
                  <a:cubicBezTo>
                    <a:pt x="9329" y="15656"/>
                    <a:pt x="9252" y="15664"/>
                    <a:pt x="9176" y="15683"/>
                  </a:cubicBezTo>
                  <a:cubicBezTo>
                    <a:pt x="8990" y="15730"/>
                    <a:pt x="8799" y="15754"/>
                    <a:pt x="8610" y="15754"/>
                  </a:cubicBezTo>
                  <a:cubicBezTo>
                    <a:pt x="7905" y="15754"/>
                    <a:pt x="7217" y="15432"/>
                    <a:pt x="6621" y="14822"/>
                  </a:cubicBezTo>
                  <a:cubicBezTo>
                    <a:pt x="5861" y="14043"/>
                    <a:pt x="5561" y="13114"/>
                    <a:pt x="5779" y="12206"/>
                  </a:cubicBezTo>
                  <a:cubicBezTo>
                    <a:pt x="5877" y="11797"/>
                    <a:pt x="5709" y="11370"/>
                    <a:pt x="5363" y="11144"/>
                  </a:cubicBezTo>
                  <a:cubicBezTo>
                    <a:pt x="4690" y="10706"/>
                    <a:pt x="4050" y="10398"/>
                    <a:pt x="3482" y="10182"/>
                  </a:cubicBezTo>
                  <a:cubicBezTo>
                    <a:pt x="4423" y="9658"/>
                    <a:pt x="5594" y="9186"/>
                    <a:pt x="6874" y="8826"/>
                  </a:cubicBezTo>
                  <a:cubicBezTo>
                    <a:pt x="6900" y="8820"/>
                    <a:pt x="6921" y="8802"/>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8"/>
                  </a:cubicBezTo>
                  <a:cubicBezTo>
                    <a:pt x="9345" y="5092"/>
                    <a:pt x="7134" y="7174"/>
                    <a:pt x="6621" y="7880"/>
                  </a:cubicBezTo>
                  <a:cubicBezTo>
                    <a:pt x="4961" y="8345"/>
                    <a:pt x="2544" y="9277"/>
                    <a:pt x="1196" y="10657"/>
                  </a:cubicBezTo>
                  <a:cubicBezTo>
                    <a:pt x="1196" y="10657"/>
                    <a:pt x="2841" y="10663"/>
                    <a:pt x="4848" y="11972"/>
                  </a:cubicBezTo>
                  <a:cubicBezTo>
                    <a:pt x="4556" y="13190"/>
                    <a:pt x="4926" y="14474"/>
                    <a:pt x="5943" y="15516"/>
                  </a:cubicBezTo>
                  <a:cubicBezTo>
                    <a:pt x="6735" y="16327"/>
                    <a:pt x="7672" y="16736"/>
                    <a:pt x="8610" y="16736"/>
                  </a:cubicBezTo>
                  <a:cubicBezTo>
                    <a:pt x="8876" y="16736"/>
                    <a:pt x="9142" y="16704"/>
                    <a:pt x="9405" y="16637"/>
                  </a:cubicBezTo>
                  <a:cubicBezTo>
                    <a:pt x="10683" y="18692"/>
                    <a:pt x="10690" y="20376"/>
                    <a:pt x="10690" y="20376"/>
                  </a:cubicBezTo>
                  <a:cubicBezTo>
                    <a:pt x="12038" y="18996"/>
                    <a:pt x="12948" y="16521"/>
                    <a:pt x="13402" y="14822"/>
                  </a:cubicBezTo>
                  <a:cubicBezTo>
                    <a:pt x="14091" y="14296"/>
                    <a:pt x="16126" y="12033"/>
                    <a:pt x="16793" y="11351"/>
                  </a:cubicBezTo>
                  <a:cubicBezTo>
                    <a:pt x="20164" y="7900"/>
                    <a:pt x="21600" y="861"/>
                    <a:pt x="20922" y="167"/>
                  </a:cubicBezTo>
                </a:path>
              </a:pathLst>
            </a:custGeom>
            <a:solidFill>
              <a:schemeClr val="bg1"/>
            </a:solidFill>
            <a:ln w="12700">
              <a:miter lim="400000"/>
            </a:ln>
          </p:spPr>
          <p:txBody>
            <a:bodyPr lIns="38100" tIns="38100" rIns="38100" bIns="38100" anchor="ctr"/>
            <a:lstStyle/>
            <a:p>
              <a:pPr lvl="0"/>
              <a:endParaRPr/>
            </a:p>
          </p:txBody>
        </p:sp>
      </p:grpSp>
      <p:grpSp>
        <p:nvGrpSpPr>
          <p:cNvPr id="62" name="组合 61"/>
          <p:cNvGrpSpPr/>
          <p:nvPr/>
        </p:nvGrpSpPr>
        <p:grpSpPr>
          <a:xfrm>
            <a:off x="919379" y="3374839"/>
            <a:ext cx="3331349" cy="1242055"/>
            <a:chOff x="938233" y="3355985"/>
            <a:chExt cx="3331349" cy="1242055"/>
          </a:xfrm>
        </p:grpSpPr>
        <p:grpSp>
          <p:nvGrpSpPr>
            <p:cNvPr id="10" name="Group 9"/>
            <p:cNvGrpSpPr/>
            <p:nvPr/>
          </p:nvGrpSpPr>
          <p:grpSpPr>
            <a:xfrm>
              <a:off x="938233" y="3355985"/>
              <a:ext cx="2819399" cy="1242055"/>
              <a:chOff x="1600200" y="1295400"/>
              <a:chExt cx="5410200" cy="649312"/>
            </a:xfrm>
          </p:grpSpPr>
          <p:sp>
            <p:nvSpPr>
              <p:cNvPr id="11" name="Rounded Rectangle 90"/>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ounded Rectangle 91"/>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7" name="组合 36"/>
            <p:cNvGrpSpPr/>
            <p:nvPr/>
          </p:nvGrpSpPr>
          <p:grpSpPr>
            <a:xfrm>
              <a:off x="1712526" y="3459780"/>
              <a:ext cx="2557056" cy="918704"/>
              <a:chOff x="1411108" y="1703346"/>
              <a:chExt cx="2557056" cy="918704"/>
            </a:xfrm>
          </p:grpSpPr>
          <p:sp>
            <p:nvSpPr>
              <p:cNvPr id="38" name="文本框 37"/>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39" name="文本框 38"/>
              <p:cNvSpPr txBox="1"/>
              <p:nvPr/>
            </p:nvSpPr>
            <p:spPr>
              <a:xfrm>
                <a:off x="1411109" y="1996494"/>
                <a:ext cx="1956206" cy="625556"/>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4" name="Shape 4079"/>
            <p:cNvSpPr/>
            <p:nvPr/>
          </p:nvSpPr>
          <p:spPr>
            <a:xfrm>
              <a:off x="1148744" y="3736844"/>
              <a:ext cx="463656" cy="463656"/>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2"/>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9"/>
                    <a:pt x="17044" y="13997"/>
                  </a:cubicBezTo>
                  <a:cubicBezTo>
                    <a:pt x="18028" y="15741"/>
                    <a:pt x="18345" y="17140"/>
                    <a:pt x="17742" y="17743"/>
                  </a:cubicBezTo>
                  <a:moveTo>
                    <a:pt x="15404" y="11561"/>
                  </a:moveTo>
                  <a:cubicBezTo>
                    <a:pt x="15837" y="12119"/>
                    <a:pt x="16219" y="12663"/>
                    <a:pt x="16554" y="13186"/>
                  </a:cubicBezTo>
                  <a:cubicBezTo>
                    <a:pt x="15950" y="13317"/>
                    <a:pt x="15295" y="13429"/>
                    <a:pt x="14597" y="13517"/>
                  </a:cubicBezTo>
                  <a:cubicBezTo>
                    <a:pt x="14631" y="13156"/>
                    <a:pt x="14655" y="12784"/>
                    <a:pt x="14677" y="12410"/>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5"/>
                    <a:pt x="14198" y="5339"/>
                    <a:pt x="13996" y="4555"/>
                  </a:cubicBezTo>
                  <a:cubicBezTo>
                    <a:pt x="15740" y="3573"/>
                    <a:pt x="17140" y="3255"/>
                    <a:pt x="17742" y="3857"/>
                  </a:cubicBezTo>
                  <a:moveTo>
                    <a:pt x="13718" y="12013"/>
                  </a:moveTo>
                  <a:cubicBezTo>
                    <a:pt x="13448" y="12303"/>
                    <a:pt x="13172" y="12594"/>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4"/>
                    <a:pt x="8152" y="12303"/>
                    <a:pt x="7881" y="12013"/>
                  </a:cubicBezTo>
                  <a:cubicBezTo>
                    <a:pt x="7866" y="11614"/>
                    <a:pt x="7855" y="11212"/>
                    <a:pt x="7855" y="10800"/>
                  </a:cubicBezTo>
                  <a:cubicBezTo>
                    <a:pt x="7855" y="10388"/>
                    <a:pt x="7866" y="9986"/>
                    <a:pt x="7881" y="9587"/>
                  </a:cubicBezTo>
                  <a:cubicBezTo>
                    <a:pt x="8152" y="9298"/>
                    <a:pt x="8428" y="9007"/>
                    <a:pt x="8717" y="8717"/>
                  </a:cubicBezTo>
                  <a:cubicBezTo>
                    <a:pt x="9006" y="8428"/>
                    <a:pt x="9297" y="8152"/>
                    <a:pt x="9587" y="7881"/>
                  </a:cubicBezTo>
                  <a:cubicBezTo>
                    <a:pt x="9985" y="7867"/>
                    <a:pt x="10387" y="7855"/>
                    <a:pt x="10800" y="7855"/>
                  </a:cubicBezTo>
                  <a:cubicBezTo>
                    <a:pt x="11212" y="7855"/>
                    <a:pt x="11614" y="7867"/>
                    <a:pt x="12012" y="7881"/>
                  </a:cubicBezTo>
                  <a:cubicBezTo>
                    <a:pt x="12303" y="8152"/>
                    <a:pt x="12593" y="8428"/>
                    <a:pt x="12882" y="8717"/>
                  </a:cubicBezTo>
                  <a:cubicBezTo>
                    <a:pt x="13172" y="9007"/>
                    <a:pt x="13448" y="9298"/>
                    <a:pt x="13718" y="9587"/>
                  </a:cubicBezTo>
                  <a:cubicBezTo>
                    <a:pt x="13733" y="9986"/>
                    <a:pt x="13745" y="10388"/>
                    <a:pt x="13745" y="10800"/>
                  </a:cubicBezTo>
                  <a:cubicBezTo>
                    <a:pt x="13745" y="11212"/>
                    <a:pt x="13733" y="11614"/>
                    <a:pt x="13718" y="12013"/>
                  </a:cubicBezTo>
                  <a:moveTo>
                    <a:pt x="13185" y="16555"/>
                  </a:moveTo>
                  <a:cubicBezTo>
                    <a:pt x="12662" y="16219"/>
                    <a:pt x="12120" y="15838"/>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7"/>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3"/>
                    <a:pt x="8935" y="16221"/>
                    <a:pt x="8415" y="16555"/>
                  </a:cubicBezTo>
                  <a:cubicBezTo>
                    <a:pt x="8283" y="15950"/>
                    <a:pt x="8171" y="15295"/>
                    <a:pt x="8083" y="14597"/>
                  </a:cubicBezTo>
                  <a:moveTo>
                    <a:pt x="8415" y="5045"/>
                  </a:moveTo>
                  <a:cubicBezTo>
                    <a:pt x="8938" y="5381"/>
                    <a:pt x="9480" y="5762"/>
                    <a:pt x="10038" y="6197"/>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80"/>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3"/>
                    <a:pt x="7604" y="4555"/>
                  </a:cubicBezTo>
                  <a:cubicBezTo>
                    <a:pt x="7402" y="5339"/>
                    <a:pt x="7234" y="6195"/>
                    <a:pt x="7112" y="7112"/>
                  </a:cubicBezTo>
                  <a:moveTo>
                    <a:pt x="3858" y="17743"/>
                  </a:moveTo>
                  <a:cubicBezTo>
                    <a:pt x="3255" y="17140"/>
                    <a:pt x="3572" y="15741"/>
                    <a:pt x="4555" y="13997"/>
                  </a:cubicBezTo>
                  <a:cubicBezTo>
                    <a:pt x="5339" y="14199"/>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6"/>
                  </a:cubicBezTo>
                  <a:cubicBezTo>
                    <a:pt x="5379" y="12665"/>
                    <a:pt x="5768" y="12122"/>
                    <a:pt x="6197" y="11568"/>
                  </a:cubicBezTo>
                  <a:cubicBezTo>
                    <a:pt x="6429" y="11849"/>
                    <a:pt x="6671" y="12129"/>
                    <a:pt x="6923" y="12410"/>
                  </a:cubicBezTo>
                  <a:cubicBezTo>
                    <a:pt x="6944" y="12784"/>
                    <a:pt x="6968" y="13156"/>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2"/>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3"/>
                  </a:cubicBezTo>
                  <a:cubicBezTo>
                    <a:pt x="13029" y="1427"/>
                    <a:pt x="11976" y="0"/>
                    <a:pt x="10800" y="0"/>
                  </a:cubicBezTo>
                  <a:cubicBezTo>
                    <a:pt x="9623" y="0"/>
                    <a:pt x="8571" y="1427"/>
                    <a:pt x="7852" y="3683"/>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3"/>
                    <a:pt x="7852" y="17918"/>
                  </a:cubicBezTo>
                  <a:cubicBezTo>
                    <a:pt x="8571" y="20173"/>
                    <a:pt x="9623" y="21600"/>
                    <a:pt x="10800" y="21600"/>
                  </a:cubicBezTo>
                  <a:cubicBezTo>
                    <a:pt x="11976" y="21600"/>
                    <a:pt x="13029" y="20173"/>
                    <a:pt x="13748" y="17918"/>
                  </a:cubicBezTo>
                  <a:cubicBezTo>
                    <a:pt x="15850" y="19003"/>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3"/>
                    <a:pt x="10258" y="11782"/>
                    <a:pt x="10800" y="11782"/>
                  </a:cubicBezTo>
                  <a:cubicBezTo>
                    <a:pt x="11342" y="11782"/>
                    <a:pt x="11782" y="11343"/>
                    <a:pt x="11782" y="10800"/>
                  </a:cubicBezTo>
                  <a:cubicBezTo>
                    <a:pt x="11782" y="10258"/>
                    <a:pt x="11342" y="9818"/>
                    <a:pt x="10800" y="9818"/>
                  </a:cubicBezTo>
                </a:path>
              </a:pathLst>
            </a:custGeom>
            <a:solidFill>
              <a:schemeClr val="bg1"/>
            </a:solidFill>
            <a:ln w="12700">
              <a:miter lim="400000"/>
            </a:ln>
          </p:spPr>
          <p:txBody>
            <a:bodyPr lIns="38100" tIns="38100" rIns="38100" bIns="38100" anchor="ctr"/>
            <a:lstStyle/>
            <a:p>
              <a:pPr lvl="0"/>
              <a:endParaRPr/>
            </a:p>
          </p:txBody>
        </p:sp>
      </p:grpSp>
      <p:grpSp>
        <p:nvGrpSpPr>
          <p:cNvPr id="63" name="组合 62"/>
          <p:cNvGrpSpPr/>
          <p:nvPr/>
        </p:nvGrpSpPr>
        <p:grpSpPr>
          <a:xfrm>
            <a:off x="919379" y="4811320"/>
            <a:ext cx="3331349" cy="1242055"/>
            <a:chOff x="938233" y="4792466"/>
            <a:chExt cx="3331349" cy="1242055"/>
          </a:xfrm>
        </p:grpSpPr>
        <p:grpSp>
          <p:nvGrpSpPr>
            <p:cNvPr id="13" name="Group 9"/>
            <p:cNvGrpSpPr/>
            <p:nvPr/>
          </p:nvGrpSpPr>
          <p:grpSpPr>
            <a:xfrm>
              <a:off x="938233" y="4792466"/>
              <a:ext cx="2819399" cy="1242055"/>
              <a:chOff x="1600200" y="1295400"/>
              <a:chExt cx="5410200" cy="649312"/>
            </a:xfrm>
          </p:grpSpPr>
          <p:sp>
            <p:nvSpPr>
              <p:cNvPr id="14" name="Rounded Rectangle 93"/>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ounded Rectangle 94"/>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40" name="组合 39"/>
            <p:cNvGrpSpPr/>
            <p:nvPr/>
          </p:nvGrpSpPr>
          <p:grpSpPr>
            <a:xfrm>
              <a:off x="1712526" y="4889437"/>
              <a:ext cx="2557056" cy="918704"/>
              <a:chOff x="1411108" y="1703346"/>
              <a:chExt cx="2557056" cy="918704"/>
            </a:xfrm>
          </p:grpSpPr>
          <p:sp>
            <p:nvSpPr>
              <p:cNvPr id="41" name="文本框 40"/>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42" name="文本框 41"/>
              <p:cNvSpPr txBox="1"/>
              <p:nvPr/>
            </p:nvSpPr>
            <p:spPr>
              <a:xfrm>
                <a:off x="1411109" y="1996494"/>
                <a:ext cx="1956206" cy="625556"/>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5" name="Shape 3868"/>
            <p:cNvSpPr/>
            <p:nvPr/>
          </p:nvSpPr>
          <p:spPr>
            <a:xfrm>
              <a:off x="1199438" y="5211721"/>
              <a:ext cx="392844" cy="392844"/>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bg1"/>
            </a:solidFill>
            <a:ln w="12700">
              <a:miter lim="400000"/>
            </a:ln>
          </p:spPr>
          <p:txBody>
            <a:bodyPr lIns="38100" tIns="38100" rIns="38100" bIns="38100" anchor="ctr"/>
            <a:lstStyle/>
            <a:p>
              <a:pPr lvl="0"/>
              <a:endParaRPr/>
            </a:p>
          </p:txBody>
        </p:sp>
      </p:grpSp>
      <p:grpSp>
        <p:nvGrpSpPr>
          <p:cNvPr id="64" name="组合 63"/>
          <p:cNvGrpSpPr/>
          <p:nvPr/>
        </p:nvGrpSpPr>
        <p:grpSpPr>
          <a:xfrm>
            <a:off x="8437779" y="1938357"/>
            <a:ext cx="2819399" cy="1242055"/>
            <a:chOff x="8456633" y="1919503"/>
            <a:chExt cx="2819399" cy="1242055"/>
          </a:xfrm>
        </p:grpSpPr>
        <p:grpSp>
          <p:nvGrpSpPr>
            <p:cNvPr id="19" name="Group 9"/>
            <p:cNvGrpSpPr/>
            <p:nvPr/>
          </p:nvGrpSpPr>
          <p:grpSpPr>
            <a:xfrm>
              <a:off x="8456633" y="1919503"/>
              <a:ext cx="2819399" cy="1242055"/>
              <a:chOff x="1600200" y="1295400"/>
              <a:chExt cx="5410200" cy="649312"/>
            </a:xfrm>
          </p:grpSpPr>
          <p:sp>
            <p:nvSpPr>
              <p:cNvPr id="20" name="Rounded Rectangle 28"/>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ounded Rectangle 29"/>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43" name="组合 42"/>
            <p:cNvGrpSpPr/>
            <p:nvPr/>
          </p:nvGrpSpPr>
          <p:grpSpPr>
            <a:xfrm>
              <a:off x="8548755" y="2030123"/>
              <a:ext cx="2557056" cy="918704"/>
              <a:chOff x="1411108" y="1703346"/>
              <a:chExt cx="2557056" cy="918704"/>
            </a:xfrm>
          </p:grpSpPr>
          <p:sp>
            <p:nvSpPr>
              <p:cNvPr id="44" name="文本框 43"/>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45" name="文本框 44"/>
              <p:cNvSpPr txBox="1"/>
              <p:nvPr/>
            </p:nvSpPr>
            <p:spPr>
              <a:xfrm>
                <a:off x="1411109" y="1996494"/>
                <a:ext cx="1956206" cy="625556"/>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6" name="Shape 3873"/>
            <p:cNvSpPr/>
            <p:nvPr/>
          </p:nvSpPr>
          <p:spPr>
            <a:xfrm>
              <a:off x="10592814" y="2267724"/>
              <a:ext cx="496688" cy="451538"/>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bg1"/>
            </a:solidFill>
            <a:ln w="12700">
              <a:miter lim="400000"/>
            </a:ln>
          </p:spPr>
          <p:txBody>
            <a:bodyPr lIns="38100" tIns="38100" rIns="38100" bIns="38100" anchor="ctr"/>
            <a:lstStyle/>
            <a:p>
              <a:pPr lvl="0"/>
              <a:endParaRPr/>
            </a:p>
          </p:txBody>
        </p:sp>
      </p:grpSp>
      <p:grpSp>
        <p:nvGrpSpPr>
          <p:cNvPr id="65" name="组合 64"/>
          <p:cNvGrpSpPr/>
          <p:nvPr/>
        </p:nvGrpSpPr>
        <p:grpSpPr>
          <a:xfrm>
            <a:off x="8437779" y="3374839"/>
            <a:ext cx="2819399" cy="1242055"/>
            <a:chOff x="8456633" y="3355985"/>
            <a:chExt cx="2819399" cy="1242055"/>
          </a:xfrm>
        </p:grpSpPr>
        <p:grpSp>
          <p:nvGrpSpPr>
            <p:cNvPr id="22" name="Group 9"/>
            <p:cNvGrpSpPr/>
            <p:nvPr/>
          </p:nvGrpSpPr>
          <p:grpSpPr>
            <a:xfrm>
              <a:off x="8456633" y="3355985"/>
              <a:ext cx="2819399" cy="1242055"/>
              <a:chOff x="1600200" y="1295400"/>
              <a:chExt cx="5410200" cy="649312"/>
            </a:xfrm>
          </p:grpSpPr>
          <p:sp>
            <p:nvSpPr>
              <p:cNvPr id="23" name="Rounded Rectangle 31"/>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ounded Rectangle 32"/>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46" name="组合 45"/>
            <p:cNvGrpSpPr/>
            <p:nvPr/>
          </p:nvGrpSpPr>
          <p:grpSpPr>
            <a:xfrm>
              <a:off x="8548755" y="3459780"/>
              <a:ext cx="2557056" cy="918704"/>
              <a:chOff x="1411108" y="1703346"/>
              <a:chExt cx="2557056" cy="918704"/>
            </a:xfrm>
          </p:grpSpPr>
          <p:sp>
            <p:nvSpPr>
              <p:cNvPr id="47" name="文本框 46"/>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48" name="文本框 47"/>
              <p:cNvSpPr txBox="1"/>
              <p:nvPr/>
            </p:nvSpPr>
            <p:spPr>
              <a:xfrm>
                <a:off x="1411109" y="1996494"/>
                <a:ext cx="1956206" cy="625556"/>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7" name="Shape 3842"/>
            <p:cNvSpPr/>
            <p:nvPr/>
          </p:nvSpPr>
          <p:spPr>
            <a:xfrm>
              <a:off x="10535750" y="3806480"/>
              <a:ext cx="525908" cy="382476"/>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bg1"/>
            </a:solidFill>
            <a:ln w="12700">
              <a:miter lim="400000"/>
            </a:ln>
          </p:spPr>
          <p:txBody>
            <a:bodyPr lIns="38100" tIns="38100" rIns="38100" bIns="38100" anchor="ctr"/>
            <a:lstStyle/>
            <a:p>
              <a:pPr lvl="0"/>
              <a:endParaRPr/>
            </a:p>
          </p:txBody>
        </p:sp>
      </p:grpSp>
      <p:grpSp>
        <p:nvGrpSpPr>
          <p:cNvPr id="66" name="组合 65"/>
          <p:cNvGrpSpPr/>
          <p:nvPr/>
        </p:nvGrpSpPr>
        <p:grpSpPr>
          <a:xfrm>
            <a:off x="8437779" y="4811320"/>
            <a:ext cx="2819399" cy="1242055"/>
            <a:chOff x="8456633" y="4792466"/>
            <a:chExt cx="2819399" cy="1242055"/>
          </a:xfrm>
        </p:grpSpPr>
        <p:grpSp>
          <p:nvGrpSpPr>
            <p:cNvPr id="25" name="Group 9"/>
            <p:cNvGrpSpPr/>
            <p:nvPr/>
          </p:nvGrpSpPr>
          <p:grpSpPr>
            <a:xfrm>
              <a:off x="8456633" y="4792466"/>
              <a:ext cx="2819399" cy="1242055"/>
              <a:chOff x="1600200" y="1295400"/>
              <a:chExt cx="5410200" cy="649312"/>
            </a:xfrm>
          </p:grpSpPr>
          <p:sp>
            <p:nvSpPr>
              <p:cNvPr id="26" name="Rounded Rectangle 34"/>
              <p:cNvSpPr/>
              <p:nvPr/>
            </p:nvSpPr>
            <p:spPr>
              <a:xfrm>
                <a:off x="1600200" y="1335113"/>
                <a:ext cx="5410200" cy="609599"/>
              </a:xfrm>
              <a:prstGeom prst="roundRect">
                <a:avLst>
                  <a:gd name="adj" fmla="val 7228"/>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ounded Rectangle 35"/>
              <p:cNvSpPr/>
              <p:nvPr/>
            </p:nvSpPr>
            <p:spPr>
              <a:xfrm>
                <a:off x="1600200" y="1295400"/>
                <a:ext cx="5410200" cy="609600"/>
              </a:xfrm>
              <a:prstGeom prst="roundRect">
                <a:avLst>
                  <a:gd name="adj" fmla="val 10132"/>
                </a:avLst>
              </a:pr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49" name="组合 48"/>
            <p:cNvGrpSpPr/>
            <p:nvPr/>
          </p:nvGrpSpPr>
          <p:grpSpPr>
            <a:xfrm>
              <a:off x="8548755" y="4889437"/>
              <a:ext cx="2557056" cy="918704"/>
              <a:chOff x="1411108" y="1703346"/>
              <a:chExt cx="2557056" cy="918704"/>
            </a:xfrm>
          </p:grpSpPr>
          <p:sp>
            <p:nvSpPr>
              <p:cNvPr id="50" name="文本框 49"/>
              <p:cNvSpPr txBox="1"/>
              <p:nvPr/>
            </p:nvSpPr>
            <p:spPr>
              <a:xfrm>
                <a:off x="1411108" y="1703346"/>
                <a:ext cx="2557056" cy="338554"/>
              </a:xfrm>
              <a:prstGeom prst="rect">
                <a:avLst/>
              </a:prstGeom>
              <a:noFill/>
            </p:spPr>
            <p:txBody>
              <a:bodyPr wrap="square" rtlCol="0">
                <a:spAutoFit/>
              </a:bodyPr>
              <a:lstStyle/>
              <a:p>
                <a:r>
                  <a:rPr lang="zh-CN" altLang="en-US" sz="1600" dirty="0">
                    <a:solidFill>
                      <a:schemeClr val="bg1"/>
                    </a:solidFill>
                    <a:latin typeface="方正粗谭黑简体" panose="02000000000000000000" pitchFamily="2" charset="-122"/>
                    <a:ea typeface="方正粗谭黑简体" panose="02000000000000000000" pitchFamily="2" charset="-122"/>
                  </a:rPr>
                  <a:t>在此添加标题</a:t>
                </a:r>
              </a:p>
            </p:txBody>
          </p:sp>
          <p:sp>
            <p:nvSpPr>
              <p:cNvPr id="51" name="文本框 50"/>
              <p:cNvSpPr txBox="1"/>
              <p:nvPr/>
            </p:nvSpPr>
            <p:spPr>
              <a:xfrm>
                <a:off x="1411109" y="1996494"/>
                <a:ext cx="1956206" cy="625556"/>
              </a:xfrm>
              <a:prstGeom prst="rect">
                <a:avLst/>
              </a:prstGeom>
              <a:noFill/>
            </p:spPr>
            <p:txBody>
              <a:bodyPr wrap="square" rtlCol="0" anchor="ctr">
                <a:spAutoFit/>
              </a:bodyPr>
              <a:lstStyle/>
              <a:p>
                <a:pPr>
                  <a:lnSpc>
                    <a:spcPct val="110000"/>
                  </a:lnSpc>
                  <a:spcBef>
                    <a:spcPct val="0"/>
                  </a:spcBef>
                </a:pPr>
                <a:r>
                  <a:rPr lang="zh-CN" altLang="en-US" sz="1050" dirty="0">
                    <a:solidFill>
                      <a:schemeClr val="bg1"/>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
          <p:nvSpPr>
            <p:cNvPr id="58" name="Shape 3825"/>
            <p:cNvSpPr/>
            <p:nvPr/>
          </p:nvSpPr>
          <p:spPr>
            <a:xfrm>
              <a:off x="10600231" y="5237873"/>
              <a:ext cx="482952" cy="351240"/>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bg1"/>
            </a:solidFill>
            <a:ln w="12700">
              <a:miter lim="400000"/>
            </a:ln>
          </p:spPr>
          <p:txBody>
            <a:bodyPr lIns="38100" tIns="38100" rIns="38100" bIns="38100" anchor="ctr"/>
            <a:lstStyle/>
            <a:p>
              <a:pPr lvl="0"/>
              <a:endParaRPr/>
            </a:p>
          </p:txBody>
        </p:sp>
      </p:grpSp>
    </p:spTree>
    <p:extLst>
      <p:ext uri="{BB962C8B-B14F-4D97-AF65-F5344CB8AC3E}">
        <p14:creationId xmlns:p14="http://schemas.microsoft.com/office/powerpoint/2010/main" val="4078910078"/>
      </p:ext>
    </p:extLst>
  </p:cSld>
  <p:clrMapOvr>
    <a:masterClrMapping/>
  </p:clrMapOvr>
  <mc:AlternateContent xmlns:mc="http://schemas.openxmlformats.org/markup-compatibility/2006" xmlns:p14="http://schemas.microsoft.com/office/powerpoint/2010/main">
    <mc:Choice Requires="p14">
      <p:transition spd="slow" p14:dur="1500" advClick="0" advTm="5805">
        <p:random/>
      </p:transition>
    </mc:Choice>
    <mc:Fallback xmlns="">
      <p:transition spd="slow" advClick="0" advTm="5805">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53" presetClass="entr" presetSubtype="16"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750" fill="hold"/>
                                            <p:tgtEl>
                                              <p:spTgt spid="59"/>
                                            </p:tgtEl>
                                            <p:attrNameLst>
                                              <p:attrName>ppt_w</p:attrName>
                                            </p:attrNameLst>
                                          </p:cBhvr>
                                          <p:tavLst>
                                            <p:tav tm="0">
                                              <p:val>
                                                <p:fltVal val="0"/>
                                              </p:val>
                                            </p:tav>
                                            <p:tav tm="100000">
                                              <p:val>
                                                <p:strVal val="#ppt_w"/>
                                              </p:val>
                                            </p:tav>
                                          </p:tavLst>
                                        </p:anim>
                                        <p:anim calcmode="lin" valueType="num">
                                          <p:cBhvr>
                                            <p:cTn id="25" dur="750" fill="hold"/>
                                            <p:tgtEl>
                                              <p:spTgt spid="59"/>
                                            </p:tgtEl>
                                            <p:attrNameLst>
                                              <p:attrName>ppt_h</p:attrName>
                                            </p:attrNameLst>
                                          </p:cBhvr>
                                          <p:tavLst>
                                            <p:tav tm="0">
                                              <p:val>
                                                <p:fltVal val="0"/>
                                              </p:val>
                                            </p:tav>
                                            <p:tav tm="100000">
                                              <p:val>
                                                <p:strVal val="#ppt_h"/>
                                              </p:val>
                                            </p:tav>
                                          </p:tavLst>
                                        </p:anim>
                                        <p:animEffect transition="in" filter="fade">
                                          <p:cBhvr>
                                            <p:cTn id="26" dur="750"/>
                                            <p:tgtEl>
                                              <p:spTgt spid="59"/>
                                            </p:tgtEl>
                                          </p:cBhvr>
                                        </p:animEffect>
                                      </p:childTnLst>
                                    </p:cTn>
                                  </p:par>
                                </p:childTnLst>
                              </p:cTn>
                            </p:par>
                            <p:par>
                              <p:cTn id="27" fill="hold">
                                <p:stCondLst>
                                  <p:cond delay="245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2"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right)">
                                          <p:cBhvr>
                                            <p:cTn id="39" dur="500"/>
                                            <p:tgtEl>
                                              <p:spTgt spid="28"/>
                                            </p:tgtEl>
                                          </p:cBhvr>
                                        </p:animEffect>
                                      </p:childTnLst>
                                    </p:cTn>
                                  </p:par>
                                  <p:par>
                                    <p:cTn id="40" presetID="22" presetClass="entr" presetSubtype="2"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par>
                                    <p:cTn id="43" presetID="22" presetClass="entr" presetSubtype="2"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500"/>
                                            <p:tgtEl>
                                              <p:spTgt spid="29"/>
                                            </p:tgtEl>
                                          </p:cBhvr>
                                        </p:animEffect>
                                      </p:childTnLst>
                                    </p:cTn>
                                  </p:par>
                                </p:childTnLst>
                              </p:cTn>
                            </p:par>
                            <p:par>
                              <p:cTn id="46" fill="hold">
                                <p:stCondLst>
                                  <p:cond delay="2950"/>
                                </p:stCondLst>
                                <p:childTnLst>
                                  <p:par>
                                    <p:cTn id="47" presetID="2" presetClass="entr" presetSubtype="12" fill="hold" nodeType="afterEffect" p14:presetBounceEnd="40000">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14:bounceEnd="40000">
                                          <p:cBhvr additive="base">
                                            <p:cTn id="49" dur="10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50" dur="1000" fill="hold"/>
                                            <p:tgtEl>
                                              <p:spTgt spid="60"/>
                                            </p:tgtEl>
                                            <p:attrNameLst>
                                              <p:attrName>ppt_y</p:attrName>
                                            </p:attrNameLst>
                                          </p:cBhvr>
                                          <p:tavLst>
                                            <p:tav tm="0">
                                              <p:val>
                                                <p:strVal val="1+#ppt_h/2"/>
                                              </p:val>
                                            </p:tav>
                                            <p:tav tm="100000">
                                              <p:val>
                                                <p:strVal val="#ppt_y"/>
                                              </p:val>
                                            </p:tav>
                                          </p:tavLst>
                                        </p:anim>
                                      </p:childTnLst>
                                    </p:cTn>
                                  </p:par>
                                  <p:par>
                                    <p:cTn id="51" presetID="2" presetClass="entr" presetSubtype="6" fill="hold" nodeType="withEffect" p14:presetBounceEnd="40000">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14:bounceEnd="40000">
                                          <p:cBhvr additive="base">
                                            <p:cTn id="53"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54" dur="1000" fill="hold"/>
                                            <p:tgtEl>
                                              <p:spTgt spid="64"/>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14:presetBounceEnd="40000">
                                      <p:stCondLst>
                                        <p:cond delay="250"/>
                                      </p:stCondLst>
                                      <p:childTnLst>
                                        <p:set>
                                          <p:cBhvr>
                                            <p:cTn id="56" dur="1" fill="hold">
                                              <p:stCondLst>
                                                <p:cond delay="0"/>
                                              </p:stCondLst>
                                            </p:cTn>
                                            <p:tgtEl>
                                              <p:spTgt spid="62"/>
                                            </p:tgtEl>
                                            <p:attrNameLst>
                                              <p:attrName>style.visibility</p:attrName>
                                            </p:attrNameLst>
                                          </p:cBhvr>
                                          <p:to>
                                            <p:strVal val="visible"/>
                                          </p:to>
                                        </p:set>
                                        <p:anim calcmode="lin" valueType="num" p14:bounceEnd="40000">
                                          <p:cBhvr additive="base">
                                            <p:cTn id="57"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58" dur="1000" fill="hold"/>
                                            <p:tgtEl>
                                              <p:spTgt spid="62"/>
                                            </p:tgtEl>
                                            <p:attrNameLst>
                                              <p:attrName>ppt_y</p:attrName>
                                            </p:attrNameLst>
                                          </p:cBhvr>
                                          <p:tavLst>
                                            <p:tav tm="0">
                                              <p:val>
                                                <p:strVal val="1+#ppt_h/2"/>
                                              </p:val>
                                            </p:tav>
                                            <p:tav tm="100000">
                                              <p:val>
                                                <p:strVal val="#ppt_y"/>
                                              </p:val>
                                            </p:tav>
                                          </p:tavLst>
                                        </p:anim>
                                      </p:childTnLst>
                                    </p:cTn>
                                  </p:par>
                                  <p:par>
                                    <p:cTn id="59" presetID="2" presetClass="entr" presetSubtype="6" fill="hold" nodeType="withEffect" p14:presetBounceEnd="40000">
                                      <p:stCondLst>
                                        <p:cond delay="250"/>
                                      </p:stCondLst>
                                      <p:childTnLst>
                                        <p:set>
                                          <p:cBhvr>
                                            <p:cTn id="60" dur="1" fill="hold">
                                              <p:stCondLst>
                                                <p:cond delay="0"/>
                                              </p:stCondLst>
                                            </p:cTn>
                                            <p:tgtEl>
                                              <p:spTgt spid="65"/>
                                            </p:tgtEl>
                                            <p:attrNameLst>
                                              <p:attrName>style.visibility</p:attrName>
                                            </p:attrNameLst>
                                          </p:cBhvr>
                                          <p:to>
                                            <p:strVal val="visible"/>
                                          </p:to>
                                        </p:set>
                                        <p:anim calcmode="lin" valueType="num" p14:bounceEnd="40000">
                                          <p:cBhvr additive="base">
                                            <p:cTn id="61"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62" dur="10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12" fill="hold" nodeType="withEffect" p14:presetBounceEnd="40000">
                                      <p:stCondLst>
                                        <p:cond delay="500"/>
                                      </p:stCondLst>
                                      <p:childTnLst>
                                        <p:set>
                                          <p:cBhvr>
                                            <p:cTn id="64" dur="1" fill="hold">
                                              <p:stCondLst>
                                                <p:cond delay="0"/>
                                              </p:stCondLst>
                                            </p:cTn>
                                            <p:tgtEl>
                                              <p:spTgt spid="63"/>
                                            </p:tgtEl>
                                            <p:attrNameLst>
                                              <p:attrName>style.visibility</p:attrName>
                                            </p:attrNameLst>
                                          </p:cBhvr>
                                          <p:to>
                                            <p:strVal val="visible"/>
                                          </p:to>
                                        </p:set>
                                        <p:anim calcmode="lin" valueType="num" p14:bounceEnd="40000">
                                          <p:cBhvr additive="base">
                                            <p:cTn id="65" dur="1000" fill="hold"/>
                                            <p:tgtEl>
                                              <p:spTgt spid="63"/>
                                            </p:tgtEl>
                                            <p:attrNameLst>
                                              <p:attrName>ppt_x</p:attrName>
                                            </p:attrNameLst>
                                          </p:cBhvr>
                                          <p:tavLst>
                                            <p:tav tm="0">
                                              <p:val>
                                                <p:strVal val="0-#ppt_w/2"/>
                                              </p:val>
                                            </p:tav>
                                            <p:tav tm="100000">
                                              <p:val>
                                                <p:strVal val="#ppt_x"/>
                                              </p:val>
                                            </p:tav>
                                          </p:tavLst>
                                        </p:anim>
                                        <p:anim calcmode="lin" valueType="num" p14:bounceEnd="40000">
                                          <p:cBhvr additive="base">
                                            <p:cTn id="66" dur="1000" fill="hold"/>
                                            <p:tgtEl>
                                              <p:spTgt spid="63"/>
                                            </p:tgtEl>
                                            <p:attrNameLst>
                                              <p:attrName>ppt_y</p:attrName>
                                            </p:attrNameLst>
                                          </p:cBhvr>
                                          <p:tavLst>
                                            <p:tav tm="0">
                                              <p:val>
                                                <p:strVal val="1+#ppt_h/2"/>
                                              </p:val>
                                            </p:tav>
                                            <p:tav tm="100000">
                                              <p:val>
                                                <p:strVal val="#ppt_y"/>
                                              </p:val>
                                            </p:tav>
                                          </p:tavLst>
                                        </p:anim>
                                      </p:childTnLst>
                                    </p:cTn>
                                  </p:par>
                                  <p:par>
                                    <p:cTn id="67" presetID="2" presetClass="entr" presetSubtype="6" fill="hold" nodeType="withEffect" p14:presetBounceEnd="40000">
                                      <p:stCondLst>
                                        <p:cond delay="500"/>
                                      </p:stCondLst>
                                      <p:childTnLst>
                                        <p:set>
                                          <p:cBhvr>
                                            <p:cTn id="68" dur="1" fill="hold">
                                              <p:stCondLst>
                                                <p:cond delay="0"/>
                                              </p:stCondLst>
                                            </p:cTn>
                                            <p:tgtEl>
                                              <p:spTgt spid="66"/>
                                            </p:tgtEl>
                                            <p:attrNameLst>
                                              <p:attrName>style.visibility</p:attrName>
                                            </p:attrNameLst>
                                          </p:cBhvr>
                                          <p:to>
                                            <p:strVal val="visible"/>
                                          </p:to>
                                        </p:set>
                                        <p:anim calcmode="lin" valueType="num" p14:bounceEnd="40000">
                                          <p:cBhvr additive="base">
                                            <p:cTn id="69"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70" dur="10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53" presetClass="entr" presetSubtype="16"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750" fill="hold"/>
                                            <p:tgtEl>
                                              <p:spTgt spid="59"/>
                                            </p:tgtEl>
                                            <p:attrNameLst>
                                              <p:attrName>ppt_w</p:attrName>
                                            </p:attrNameLst>
                                          </p:cBhvr>
                                          <p:tavLst>
                                            <p:tav tm="0">
                                              <p:val>
                                                <p:fltVal val="0"/>
                                              </p:val>
                                            </p:tav>
                                            <p:tav tm="100000">
                                              <p:val>
                                                <p:strVal val="#ppt_w"/>
                                              </p:val>
                                            </p:tav>
                                          </p:tavLst>
                                        </p:anim>
                                        <p:anim calcmode="lin" valueType="num">
                                          <p:cBhvr>
                                            <p:cTn id="25" dur="750" fill="hold"/>
                                            <p:tgtEl>
                                              <p:spTgt spid="59"/>
                                            </p:tgtEl>
                                            <p:attrNameLst>
                                              <p:attrName>ppt_h</p:attrName>
                                            </p:attrNameLst>
                                          </p:cBhvr>
                                          <p:tavLst>
                                            <p:tav tm="0">
                                              <p:val>
                                                <p:fltVal val="0"/>
                                              </p:val>
                                            </p:tav>
                                            <p:tav tm="100000">
                                              <p:val>
                                                <p:strVal val="#ppt_h"/>
                                              </p:val>
                                            </p:tav>
                                          </p:tavLst>
                                        </p:anim>
                                        <p:animEffect transition="in" filter="fade">
                                          <p:cBhvr>
                                            <p:cTn id="26" dur="750"/>
                                            <p:tgtEl>
                                              <p:spTgt spid="59"/>
                                            </p:tgtEl>
                                          </p:cBhvr>
                                        </p:animEffect>
                                      </p:childTnLst>
                                    </p:cTn>
                                  </p:par>
                                </p:childTnLst>
                              </p:cTn>
                            </p:par>
                            <p:par>
                              <p:cTn id="27" fill="hold">
                                <p:stCondLst>
                                  <p:cond delay="245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2"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right)">
                                          <p:cBhvr>
                                            <p:cTn id="39" dur="500"/>
                                            <p:tgtEl>
                                              <p:spTgt spid="28"/>
                                            </p:tgtEl>
                                          </p:cBhvr>
                                        </p:animEffect>
                                      </p:childTnLst>
                                    </p:cTn>
                                  </p:par>
                                  <p:par>
                                    <p:cTn id="40" presetID="22" presetClass="entr" presetSubtype="2"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par>
                                    <p:cTn id="43" presetID="22" presetClass="entr" presetSubtype="2"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500"/>
                                            <p:tgtEl>
                                              <p:spTgt spid="29"/>
                                            </p:tgtEl>
                                          </p:cBhvr>
                                        </p:animEffect>
                                      </p:childTnLst>
                                    </p:cTn>
                                  </p:par>
                                </p:childTnLst>
                              </p:cTn>
                            </p:par>
                            <p:par>
                              <p:cTn id="46" fill="hold">
                                <p:stCondLst>
                                  <p:cond delay="2950"/>
                                </p:stCondLst>
                                <p:childTnLst>
                                  <p:par>
                                    <p:cTn id="47" presetID="2" presetClass="entr" presetSubtype="12"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additive="base">
                                            <p:cTn id="49" dur="1000" fill="hold"/>
                                            <p:tgtEl>
                                              <p:spTgt spid="60"/>
                                            </p:tgtEl>
                                            <p:attrNameLst>
                                              <p:attrName>ppt_x</p:attrName>
                                            </p:attrNameLst>
                                          </p:cBhvr>
                                          <p:tavLst>
                                            <p:tav tm="0">
                                              <p:val>
                                                <p:strVal val="0-#ppt_w/2"/>
                                              </p:val>
                                            </p:tav>
                                            <p:tav tm="100000">
                                              <p:val>
                                                <p:strVal val="#ppt_x"/>
                                              </p:val>
                                            </p:tav>
                                          </p:tavLst>
                                        </p:anim>
                                        <p:anim calcmode="lin" valueType="num">
                                          <p:cBhvr additive="base">
                                            <p:cTn id="50" dur="1000" fill="hold"/>
                                            <p:tgtEl>
                                              <p:spTgt spid="60"/>
                                            </p:tgtEl>
                                            <p:attrNameLst>
                                              <p:attrName>ppt_y</p:attrName>
                                            </p:attrNameLst>
                                          </p:cBhvr>
                                          <p:tavLst>
                                            <p:tav tm="0">
                                              <p:val>
                                                <p:strVal val="1+#ppt_h/2"/>
                                              </p:val>
                                            </p:tav>
                                            <p:tav tm="100000">
                                              <p:val>
                                                <p:strVal val="#ppt_y"/>
                                              </p:val>
                                            </p:tav>
                                          </p:tavLst>
                                        </p:anim>
                                      </p:childTnLst>
                                    </p:cTn>
                                  </p:par>
                                  <p:par>
                                    <p:cTn id="51" presetID="2" presetClass="entr" presetSubtype="6"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1000" fill="hold"/>
                                            <p:tgtEl>
                                              <p:spTgt spid="64"/>
                                            </p:tgtEl>
                                            <p:attrNameLst>
                                              <p:attrName>ppt_x</p:attrName>
                                            </p:attrNameLst>
                                          </p:cBhvr>
                                          <p:tavLst>
                                            <p:tav tm="0">
                                              <p:val>
                                                <p:strVal val="1+#ppt_w/2"/>
                                              </p:val>
                                            </p:tav>
                                            <p:tav tm="100000">
                                              <p:val>
                                                <p:strVal val="#ppt_x"/>
                                              </p:val>
                                            </p:tav>
                                          </p:tavLst>
                                        </p:anim>
                                        <p:anim calcmode="lin" valueType="num">
                                          <p:cBhvr additive="base">
                                            <p:cTn id="54" dur="1000" fill="hold"/>
                                            <p:tgtEl>
                                              <p:spTgt spid="64"/>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25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1000" fill="hold"/>
                                            <p:tgtEl>
                                              <p:spTgt spid="62"/>
                                            </p:tgtEl>
                                            <p:attrNameLst>
                                              <p:attrName>ppt_x</p:attrName>
                                            </p:attrNameLst>
                                          </p:cBhvr>
                                          <p:tavLst>
                                            <p:tav tm="0">
                                              <p:val>
                                                <p:strVal val="0-#ppt_w/2"/>
                                              </p:val>
                                            </p:tav>
                                            <p:tav tm="100000">
                                              <p:val>
                                                <p:strVal val="#ppt_x"/>
                                              </p:val>
                                            </p:tav>
                                          </p:tavLst>
                                        </p:anim>
                                        <p:anim calcmode="lin" valueType="num">
                                          <p:cBhvr additive="base">
                                            <p:cTn id="58" dur="1000" fill="hold"/>
                                            <p:tgtEl>
                                              <p:spTgt spid="62"/>
                                            </p:tgtEl>
                                            <p:attrNameLst>
                                              <p:attrName>ppt_y</p:attrName>
                                            </p:attrNameLst>
                                          </p:cBhvr>
                                          <p:tavLst>
                                            <p:tav tm="0">
                                              <p:val>
                                                <p:strVal val="1+#ppt_h/2"/>
                                              </p:val>
                                            </p:tav>
                                            <p:tav tm="100000">
                                              <p:val>
                                                <p:strVal val="#ppt_y"/>
                                              </p:val>
                                            </p:tav>
                                          </p:tavLst>
                                        </p:anim>
                                      </p:childTnLst>
                                    </p:cTn>
                                  </p:par>
                                  <p:par>
                                    <p:cTn id="59" presetID="2" presetClass="entr" presetSubtype="6" fill="hold" nodeType="withEffect">
                                      <p:stCondLst>
                                        <p:cond delay="25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1000" fill="hold"/>
                                            <p:tgtEl>
                                              <p:spTgt spid="65"/>
                                            </p:tgtEl>
                                            <p:attrNameLst>
                                              <p:attrName>ppt_x</p:attrName>
                                            </p:attrNameLst>
                                          </p:cBhvr>
                                          <p:tavLst>
                                            <p:tav tm="0">
                                              <p:val>
                                                <p:strVal val="1+#ppt_w/2"/>
                                              </p:val>
                                            </p:tav>
                                            <p:tav tm="100000">
                                              <p:val>
                                                <p:strVal val="#ppt_x"/>
                                              </p:val>
                                            </p:tav>
                                          </p:tavLst>
                                        </p:anim>
                                        <p:anim calcmode="lin" valueType="num">
                                          <p:cBhvr additive="base">
                                            <p:cTn id="62" dur="10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12" fill="hold" nodeType="withEffect">
                                      <p:stCondLst>
                                        <p:cond delay="500"/>
                                      </p:stCondLst>
                                      <p:childTnLst>
                                        <p:set>
                                          <p:cBhvr>
                                            <p:cTn id="64" dur="1" fill="hold">
                                              <p:stCondLst>
                                                <p:cond delay="0"/>
                                              </p:stCondLst>
                                            </p:cTn>
                                            <p:tgtEl>
                                              <p:spTgt spid="63"/>
                                            </p:tgtEl>
                                            <p:attrNameLst>
                                              <p:attrName>style.visibility</p:attrName>
                                            </p:attrNameLst>
                                          </p:cBhvr>
                                          <p:to>
                                            <p:strVal val="visible"/>
                                          </p:to>
                                        </p:set>
                                        <p:anim calcmode="lin" valueType="num">
                                          <p:cBhvr additive="base">
                                            <p:cTn id="65" dur="1000" fill="hold"/>
                                            <p:tgtEl>
                                              <p:spTgt spid="63"/>
                                            </p:tgtEl>
                                            <p:attrNameLst>
                                              <p:attrName>ppt_x</p:attrName>
                                            </p:attrNameLst>
                                          </p:cBhvr>
                                          <p:tavLst>
                                            <p:tav tm="0">
                                              <p:val>
                                                <p:strVal val="0-#ppt_w/2"/>
                                              </p:val>
                                            </p:tav>
                                            <p:tav tm="100000">
                                              <p:val>
                                                <p:strVal val="#ppt_x"/>
                                              </p:val>
                                            </p:tav>
                                          </p:tavLst>
                                        </p:anim>
                                        <p:anim calcmode="lin" valueType="num">
                                          <p:cBhvr additive="base">
                                            <p:cTn id="66" dur="1000" fill="hold"/>
                                            <p:tgtEl>
                                              <p:spTgt spid="63"/>
                                            </p:tgtEl>
                                            <p:attrNameLst>
                                              <p:attrName>ppt_y</p:attrName>
                                            </p:attrNameLst>
                                          </p:cBhvr>
                                          <p:tavLst>
                                            <p:tav tm="0">
                                              <p:val>
                                                <p:strVal val="1+#ppt_h/2"/>
                                              </p:val>
                                            </p:tav>
                                            <p:tav tm="100000">
                                              <p:val>
                                                <p:strVal val="#ppt_y"/>
                                              </p:val>
                                            </p:tav>
                                          </p:tavLst>
                                        </p:anim>
                                      </p:childTnLst>
                                    </p:cTn>
                                  </p:par>
                                  <p:par>
                                    <p:cTn id="67" presetID="2" presetClass="entr" presetSubtype="6" fill="hold" nodeType="withEffect">
                                      <p:stCondLst>
                                        <p:cond delay="50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1000" fill="hold"/>
                                            <p:tgtEl>
                                              <p:spTgt spid="66"/>
                                            </p:tgtEl>
                                            <p:attrNameLst>
                                              <p:attrName>ppt_x</p:attrName>
                                            </p:attrNameLst>
                                          </p:cBhvr>
                                          <p:tavLst>
                                            <p:tav tm="0">
                                              <p:val>
                                                <p:strVal val="1+#ppt_w/2"/>
                                              </p:val>
                                            </p:tav>
                                            <p:tav tm="100000">
                                              <p:val>
                                                <p:strVal val="#ppt_x"/>
                                              </p:val>
                                            </p:tav>
                                          </p:tavLst>
                                        </p:anim>
                                        <p:anim calcmode="lin" valueType="num">
                                          <p:cBhvr additive="base">
                                            <p:cTn id="70" dur="10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6573" b="33047"/>
          <a:stretch/>
        </p:blipFill>
        <p:spPr>
          <a:xfrm>
            <a:off x="0" y="1560912"/>
            <a:ext cx="12192000" cy="2769326"/>
          </a:xfrm>
          <a:prstGeom prst="rect">
            <a:avLst/>
          </a:prstGeom>
          <a:solidFill>
            <a:srgbClr val="253566"/>
          </a:solidFill>
          <a:ln>
            <a:noFill/>
          </a:ln>
          <a:effectLst>
            <a:outerShdw blurRad="63500" algn="ctr" rotWithShape="0">
              <a:prstClr val="black">
                <a:alpha val="40000"/>
              </a:prstClr>
            </a:outerShdw>
          </a:effectLst>
        </p:spPr>
      </p:pic>
      <p:grpSp>
        <p:nvGrpSpPr>
          <p:cNvPr id="37" name="组合 36"/>
          <p:cNvGrpSpPr/>
          <p:nvPr/>
        </p:nvGrpSpPr>
        <p:grpSpPr>
          <a:xfrm>
            <a:off x="1523043" y="3780511"/>
            <a:ext cx="1099458" cy="1099458"/>
            <a:chOff x="1260565" y="3780511"/>
            <a:chExt cx="1099458" cy="1099458"/>
          </a:xfrm>
        </p:grpSpPr>
        <p:sp>
          <p:nvSpPr>
            <p:cNvPr id="8" name="椭圆 7"/>
            <p:cNvSpPr/>
            <p:nvPr/>
          </p:nvSpPr>
          <p:spPr>
            <a:xfrm>
              <a:off x="1260565" y="3780511"/>
              <a:ext cx="1099458" cy="109945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1500216" y="4058436"/>
              <a:ext cx="620156" cy="566172"/>
              <a:chOff x="550862" y="596106"/>
              <a:chExt cx="1495425" cy="1365250"/>
            </a:xfrm>
            <a:solidFill>
              <a:srgbClr val="253566"/>
            </a:solidFill>
          </p:grpSpPr>
          <p:sp>
            <p:nvSpPr>
              <p:cNvPr id="12" name="Freeform 6"/>
              <p:cNvSpPr>
                <a:spLocks noEditPoints="1"/>
              </p:cNvSpPr>
              <p:nvPr/>
            </p:nvSpPr>
            <p:spPr bwMode="auto">
              <a:xfrm>
                <a:off x="550862" y="1583531"/>
                <a:ext cx="1495425" cy="377825"/>
              </a:xfrm>
              <a:custGeom>
                <a:avLst/>
                <a:gdLst>
                  <a:gd name="T0" fmla="*/ 555 w 557"/>
                  <a:gd name="T1" fmla="*/ 113 h 141"/>
                  <a:gd name="T2" fmla="*/ 554 w 557"/>
                  <a:gd name="T3" fmla="*/ 109 h 141"/>
                  <a:gd name="T4" fmla="*/ 513 w 557"/>
                  <a:gd name="T5" fmla="*/ 23 h 141"/>
                  <a:gd name="T6" fmla="*/ 490 w 557"/>
                  <a:gd name="T7" fmla="*/ 0 h 141"/>
                  <a:gd name="T8" fmla="*/ 69 w 557"/>
                  <a:gd name="T9" fmla="*/ 0 h 141"/>
                  <a:gd name="T10" fmla="*/ 46 w 557"/>
                  <a:gd name="T11" fmla="*/ 23 h 141"/>
                  <a:gd name="T12" fmla="*/ 4 w 557"/>
                  <a:gd name="T13" fmla="*/ 109 h 141"/>
                  <a:gd name="T14" fmla="*/ 0 w 557"/>
                  <a:gd name="T15" fmla="*/ 121 h 141"/>
                  <a:gd name="T16" fmla="*/ 22 w 557"/>
                  <a:gd name="T17" fmla="*/ 141 h 141"/>
                  <a:gd name="T18" fmla="*/ 535 w 557"/>
                  <a:gd name="T19" fmla="*/ 141 h 141"/>
                  <a:gd name="T20" fmla="*/ 557 w 557"/>
                  <a:gd name="T21" fmla="*/ 121 h 141"/>
                  <a:gd name="T22" fmla="*/ 555 w 557"/>
                  <a:gd name="T23" fmla="*/ 113 h 141"/>
                  <a:gd name="T24" fmla="*/ 327 w 557"/>
                  <a:gd name="T25" fmla="*/ 128 h 141"/>
                  <a:gd name="T26" fmla="*/ 230 w 557"/>
                  <a:gd name="T27" fmla="*/ 128 h 141"/>
                  <a:gd name="T28" fmla="*/ 225 w 557"/>
                  <a:gd name="T29" fmla="*/ 123 h 141"/>
                  <a:gd name="T30" fmla="*/ 230 w 557"/>
                  <a:gd name="T31" fmla="*/ 118 h 141"/>
                  <a:gd name="T32" fmla="*/ 327 w 557"/>
                  <a:gd name="T33" fmla="*/ 118 h 141"/>
                  <a:gd name="T34" fmla="*/ 332 w 557"/>
                  <a:gd name="T35" fmla="*/ 123 h 141"/>
                  <a:gd name="T36" fmla="*/ 327 w 557"/>
                  <a:gd name="T37"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141">
                    <a:moveTo>
                      <a:pt x="555" y="113"/>
                    </a:moveTo>
                    <a:cubicBezTo>
                      <a:pt x="555" y="112"/>
                      <a:pt x="555" y="111"/>
                      <a:pt x="554" y="109"/>
                    </a:cubicBezTo>
                    <a:cubicBezTo>
                      <a:pt x="513" y="23"/>
                      <a:pt x="513" y="23"/>
                      <a:pt x="513" y="23"/>
                    </a:cubicBezTo>
                    <a:cubicBezTo>
                      <a:pt x="506" y="9"/>
                      <a:pt x="503" y="0"/>
                      <a:pt x="490" y="0"/>
                    </a:cubicBezTo>
                    <a:cubicBezTo>
                      <a:pt x="69" y="0"/>
                      <a:pt x="69" y="0"/>
                      <a:pt x="69" y="0"/>
                    </a:cubicBezTo>
                    <a:cubicBezTo>
                      <a:pt x="56" y="0"/>
                      <a:pt x="52" y="10"/>
                      <a:pt x="46" y="23"/>
                    </a:cubicBezTo>
                    <a:cubicBezTo>
                      <a:pt x="4" y="109"/>
                      <a:pt x="4" y="109"/>
                      <a:pt x="4" y="109"/>
                    </a:cubicBezTo>
                    <a:cubicBezTo>
                      <a:pt x="1" y="112"/>
                      <a:pt x="0" y="116"/>
                      <a:pt x="0" y="121"/>
                    </a:cubicBezTo>
                    <a:cubicBezTo>
                      <a:pt x="0" y="132"/>
                      <a:pt x="10" y="141"/>
                      <a:pt x="22" y="141"/>
                    </a:cubicBezTo>
                    <a:cubicBezTo>
                      <a:pt x="535" y="141"/>
                      <a:pt x="535" y="141"/>
                      <a:pt x="535" y="141"/>
                    </a:cubicBezTo>
                    <a:cubicBezTo>
                      <a:pt x="547" y="141"/>
                      <a:pt x="557" y="132"/>
                      <a:pt x="557" y="121"/>
                    </a:cubicBezTo>
                    <a:cubicBezTo>
                      <a:pt x="557" y="118"/>
                      <a:pt x="556" y="115"/>
                      <a:pt x="555" y="113"/>
                    </a:cubicBezTo>
                    <a:close/>
                    <a:moveTo>
                      <a:pt x="327" y="128"/>
                    </a:moveTo>
                    <a:cubicBezTo>
                      <a:pt x="230" y="128"/>
                      <a:pt x="230" y="128"/>
                      <a:pt x="230" y="128"/>
                    </a:cubicBezTo>
                    <a:cubicBezTo>
                      <a:pt x="227" y="128"/>
                      <a:pt x="225" y="126"/>
                      <a:pt x="225" y="123"/>
                    </a:cubicBezTo>
                    <a:cubicBezTo>
                      <a:pt x="225" y="120"/>
                      <a:pt x="227" y="118"/>
                      <a:pt x="230" y="118"/>
                    </a:cubicBezTo>
                    <a:cubicBezTo>
                      <a:pt x="327" y="118"/>
                      <a:pt x="327" y="118"/>
                      <a:pt x="327" y="118"/>
                    </a:cubicBezTo>
                    <a:cubicBezTo>
                      <a:pt x="329" y="118"/>
                      <a:pt x="332" y="120"/>
                      <a:pt x="332" y="123"/>
                    </a:cubicBezTo>
                    <a:cubicBezTo>
                      <a:pt x="332" y="126"/>
                      <a:pt x="329" y="128"/>
                      <a:pt x="327"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7"/>
              <p:cNvSpPr>
                <a:spLocks noEditPoints="1"/>
              </p:cNvSpPr>
              <p:nvPr/>
            </p:nvSpPr>
            <p:spPr bwMode="auto">
              <a:xfrm>
                <a:off x="1063625" y="842169"/>
                <a:ext cx="496888" cy="446088"/>
              </a:xfrm>
              <a:custGeom>
                <a:avLst/>
                <a:gdLst>
                  <a:gd name="T0" fmla="*/ 161 w 185"/>
                  <a:gd name="T1" fmla="*/ 97 h 166"/>
                  <a:gd name="T2" fmla="*/ 47 w 185"/>
                  <a:gd name="T3" fmla="*/ 166 h 166"/>
                  <a:gd name="T4" fmla="*/ 2 w 185"/>
                  <a:gd name="T5" fmla="*/ 111 h 166"/>
                  <a:gd name="T6" fmla="*/ 116 w 185"/>
                  <a:gd name="T7" fmla="*/ 0 h 166"/>
                  <a:gd name="T8" fmla="*/ 146 w 185"/>
                  <a:gd name="T9" fmla="*/ 20 h 166"/>
                  <a:gd name="T10" fmla="*/ 44 w 185"/>
                  <a:gd name="T11" fmla="*/ 98 h 166"/>
                  <a:gd name="T12" fmla="*/ 44 w 185"/>
                  <a:gd name="T13" fmla="*/ 108 h 166"/>
                  <a:gd name="T14" fmla="*/ 70 w 185"/>
                  <a:gd name="T15" fmla="*/ 129 h 166"/>
                  <a:gd name="T16" fmla="*/ 157 w 185"/>
                  <a:gd name="T17" fmla="*/ 81 h 166"/>
                  <a:gd name="T18" fmla="*/ 161 w 185"/>
                  <a:gd name="T19" fmla="*/ 97 h 166"/>
                  <a:gd name="T20" fmla="*/ 109 w 185"/>
                  <a:gd name="T21" fmla="*/ 29 h 166"/>
                  <a:gd name="T22" fmla="*/ 104 w 185"/>
                  <a:gd name="T23" fmla="*/ 24 h 166"/>
                  <a:gd name="T24" fmla="*/ 47 w 185"/>
                  <a:gd name="T25" fmla="*/ 78 h 166"/>
                  <a:gd name="T26" fmla="*/ 109 w 185"/>
                  <a:gd name="T27" fmla="*/ 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161" y="97"/>
                    </a:moveTo>
                    <a:cubicBezTo>
                      <a:pt x="137" y="128"/>
                      <a:pt x="89" y="166"/>
                      <a:pt x="47" y="166"/>
                    </a:cubicBezTo>
                    <a:cubicBezTo>
                      <a:pt x="17" y="166"/>
                      <a:pt x="2" y="139"/>
                      <a:pt x="2" y="111"/>
                    </a:cubicBezTo>
                    <a:cubicBezTo>
                      <a:pt x="0" y="56"/>
                      <a:pt x="61" y="0"/>
                      <a:pt x="116" y="0"/>
                    </a:cubicBezTo>
                    <a:cubicBezTo>
                      <a:pt x="129" y="0"/>
                      <a:pt x="146" y="3"/>
                      <a:pt x="146" y="20"/>
                    </a:cubicBezTo>
                    <a:cubicBezTo>
                      <a:pt x="146" y="41"/>
                      <a:pt x="125" y="72"/>
                      <a:pt x="44" y="98"/>
                    </a:cubicBezTo>
                    <a:cubicBezTo>
                      <a:pt x="44" y="108"/>
                      <a:pt x="44" y="108"/>
                      <a:pt x="44" y="108"/>
                    </a:cubicBezTo>
                    <a:cubicBezTo>
                      <a:pt x="42" y="124"/>
                      <a:pt x="56" y="129"/>
                      <a:pt x="70" y="129"/>
                    </a:cubicBezTo>
                    <a:cubicBezTo>
                      <a:pt x="100" y="129"/>
                      <a:pt x="135" y="98"/>
                      <a:pt x="157" y="81"/>
                    </a:cubicBezTo>
                    <a:cubicBezTo>
                      <a:pt x="157" y="81"/>
                      <a:pt x="185" y="65"/>
                      <a:pt x="161" y="97"/>
                    </a:cubicBezTo>
                    <a:close/>
                    <a:moveTo>
                      <a:pt x="109" y="29"/>
                    </a:moveTo>
                    <a:cubicBezTo>
                      <a:pt x="109" y="26"/>
                      <a:pt x="107" y="24"/>
                      <a:pt x="104" y="24"/>
                    </a:cubicBezTo>
                    <a:cubicBezTo>
                      <a:pt x="83" y="30"/>
                      <a:pt x="58" y="50"/>
                      <a:pt x="47" y="78"/>
                    </a:cubicBezTo>
                    <a:cubicBezTo>
                      <a:pt x="84" y="65"/>
                      <a:pt x="109" y="36"/>
                      <a:pt x="10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8"/>
              <p:cNvSpPr>
                <a:spLocks noEditPoints="1"/>
              </p:cNvSpPr>
              <p:nvPr/>
            </p:nvSpPr>
            <p:spPr bwMode="auto">
              <a:xfrm>
                <a:off x="620712" y="596106"/>
                <a:ext cx="1355725" cy="944563"/>
              </a:xfrm>
              <a:custGeom>
                <a:avLst/>
                <a:gdLst>
                  <a:gd name="T0" fmla="*/ 443 w 505"/>
                  <a:gd name="T1" fmla="*/ 0 h 352"/>
                  <a:gd name="T2" fmla="*/ 62 w 505"/>
                  <a:gd name="T3" fmla="*/ 0 h 352"/>
                  <a:gd name="T4" fmla="*/ 0 w 505"/>
                  <a:gd name="T5" fmla="*/ 62 h 352"/>
                  <a:gd name="T6" fmla="*/ 0 w 505"/>
                  <a:gd name="T7" fmla="*/ 290 h 352"/>
                  <a:gd name="T8" fmla="*/ 62 w 505"/>
                  <a:gd name="T9" fmla="*/ 352 h 352"/>
                  <a:gd name="T10" fmla="*/ 443 w 505"/>
                  <a:gd name="T11" fmla="*/ 352 h 352"/>
                  <a:gd name="T12" fmla="*/ 505 w 505"/>
                  <a:gd name="T13" fmla="*/ 290 h 352"/>
                  <a:gd name="T14" fmla="*/ 505 w 505"/>
                  <a:gd name="T15" fmla="*/ 62 h 352"/>
                  <a:gd name="T16" fmla="*/ 443 w 505"/>
                  <a:gd name="T17" fmla="*/ 0 h 352"/>
                  <a:gd name="T18" fmla="*/ 382 w 505"/>
                  <a:gd name="T19" fmla="*/ 339 h 352"/>
                  <a:gd name="T20" fmla="*/ 332 w 505"/>
                  <a:gd name="T21" fmla="*/ 339 h 352"/>
                  <a:gd name="T22" fmla="*/ 326 w 505"/>
                  <a:gd name="T23" fmla="*/ 333 h 352"/>
                  <a:gd name="T24" fmla="*/ 332 w 505"/>
                  <a:gd name="T25" fmla="*/ 327 h 352"/>
                  <a:gd name="T26" fmla="*/ 382 w 505"/>
                  <a:gd name="T27" fmla="*/ 327 h 352"/>
                  <a:gd name="T28" fmla="*/ 389 w 505"/>
                  <a:gd name="T29" fmla="*/ 333 h 352"/>
                  <a:gd name="T30" fmla="*/ 382 w 505"/>
                  <a:gd name="T31" fmla="*/ 339 h 352"/>
                  <a:gd name="T32" fmla="*/ 403 w 505"/>
                  <a:gd name="T33" fmla="*/ 339 h 352"/>
                  <a:gd name="T34" fmla="*/ 397 w 505"/>
                  <a:gd name="T35" fmla="*/ 333 h 352"/>
                  <a:gd name="T36" fmla="*/ 403 w 505"/>
                  <a:gd name="T37" fmla="*/ 326 h 352"/>
                  <a:gd name="T38" fmla="*/ 410 w 505"/>
                  <a:gd name="T39" fmla="*/ 333 h 352"/>
                  <a:gd name="T40" fmla="*/ 403 w 505"/>
                  <a:gd name="T41" fmla="*/ 339 h 352"/>
                  <a:gd name="T42" fmla="*/ 469 w 505"/>
                  <a:gd name="T43" fmla="*/ 290 h 352"/>
                  <a:gd name="T44" fmla="*/ 443 w 505"/>
                  <a:gd name="T45" fmla="*/ 316 h 352"/>
                  <a:gd name="T46" fmla="*/ 62 w 505"/>
                  <a:gd name="T47" fmla="*/ 316 h 352"/>
                  <a:gd name="T48" fmla="*/ 36 w 505"/>
                  <a:gd name="T49" fmla="*/ 290 h 352"/>
                  <a:gd name="T50" fmla="*/ 36 w 505"/>
                  <a:gd name="T51" fmla="*/ 62 h 352"/>
                  <a:gd name="T52" fmla="*/ 62 w 505"/>
                  <a:gd name="T53" fmla="*/ 36 h 352"/>
                  <a:gd name="T54" fmla="*/ 443 w 505"/>
                  <a:gd name="T55" fmla="*/ 36 h 352"/>
                  <a:gd name="T56" fmla="*/ 469 w 505"/>
                  <a:gd name="T57" fmla="*/ 62 h 352"/>
                  <a:gd name="T58" fmla="*/ 469 w 505"/>
                  <a:gd name="T59" fmla="*/ 29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5" h="352">
                    <a:moveTo>
                      <a:pt x="443" y="0"/>
                    </a:moveTo>
                    <a:cubicBezTo>
                      <a:pt x="62" y="0"/>
                      <a:pt x="62" y="0"/>
                      <a:pt x="62" y="0"/>
                    </a:cubicBezTo>
                    <a:cubicBezTo>
                      <a:pt x="28" y="0"/>
                      <a:pt x="0" y="28"/>
                      <a:pt x="0" y="62"/>
                    </a:cubicBezTo>
                    <a:cubicBezTo>
                      <a:pt x="0" y="290"/>
                      <a:pt x="0" y="290"/>
                      <a:pt x="0" y="290"/>
                    </a:cubicBezTo>
                    <a:cubicBezTo>
                      <a:pt x="0" y="324"/>
                      <a:pt x="28" y="352"/>
                      <a:pt x="62" y="352"/>
                    </a:cubicBezTo>
                    <a:cubicBezTo>
                      <a:pt x="443" y="352"/>
                      <a:pt x="443" y="352"/>
                      <a:pt x="443" y="352"/>
                    </a:cubicBezTo>
                    <a:cubicBezTo>
                      <a:pt x="477" y="352"/>
                      <a:pt x="505" y="324"/>
                      <a:pt x="505" y="290"/>
                    </a:cubicBezTo>
                    <a:cubicBezTo>
                      <a:pt x="505" y="62"/>
                      <a:pt x="505" y="62"/>
                      <a:pt x="505" y="62"/>
                    </a:cubicBezTo>
                    <a:cubicBezTo>
                      <a:pt x="505" y="28"/>
                      <a:pt x="477" y="0"/>
                      <a:pt x="443" y="0"/>
                    </a:cubicBezTo>
                    <a:close/>
                    <a:moveTo>
                      <a:pt x="382" y="339"/>
                    </a:moveTo>
                    <a:cubicBezTo>
                      <a:pt x="332" y="339"/>
                      <a:pt x="332" y="339"/>
                      <a:pt x="332" y="339"/>
                    </a:cubicBezTo>
                    <a:cubicBezTo>
                      <a:pt x="329" y="339"/>
                      <a:pt x="326" y="336"/>
                      <a:pt x="326" y="333"/>
                    </a:cubicBezTo>
                    <a:cubicBezTo>
                      <a:pt x="326" y="329"/>
                      <a:pt x="329" y="327"/>
                      <a:pt x="332" y="327"/>
                    </a:cubicBezTo>
                    <a:cubicBezTo>
                      <a:pt x="382" y="327"/>
                      <a:pt x="382" y="327"/>
                      <a:pt x="382" y="327"/>
                    </a:cubicBezTo>
                    <a:cubicBezTo>
                      <a:pt x="386" y="327"/>
                      <a:pt x="389" y="329"/>
                      <a:pt x="389" y="333"/>
                    </a:cubicBezTo>
                    <a:cubicBezTo>
                      <a:pt x="389" y="336"/>
                      <a:pt x="386" y="339"/>
                      <a:pt x="382" y="339"/>
                    </a:cubicBezTo>
                    <a:close/>
                    <a:moveTo>
                      <a:pt x="403" y="339"/>
                    </a:moveTo>
                    <a:cubicBezTo>
                      <a:pt x="400" y="339"/>
                      <a:pt x="397" y="337"/>
                      <a:pt x="397" y="333"/>
                    </a:cubicBezTo>
                    <a:cubicBezTo>
                      <a:pt x="397" y="329"/>
                      <a:pt x="400" y="326"/>
                      <a:pt x="403" y="326"/>
                    </a:cubicBezTo>
                    <a:cubicBezTo>
                      <a:pt x="407" y="326"/>
                      <a:pt x="410" y="329"/>
                      <a:pt x="410" y="333"/>
                    </a:cubicBezTo>
                    <a:cubicBezTo>
                      <a:pt x="410" y="337"/>
                      <a:pt x="407" y="339"/>
                      <a:pt x="403" y="339"/>
                    </a:cubicBezTo>
                    <a:close/>
                    <a:moveTo>
                      <a:pt x="469" y="290"/>
                    </a:moveTo>
                    <a:cubicBezTo>
                      <a:pt x="469" y="304"/>
                      <a:pt x="457" y="316"/>
                      <a:pt x="443" y="316"/>
                    </a:cubicBezTo>
                    <a:cubicBezTo>
                      <a:pt x="62" y="316"/>
                      <a:pt x="62" y="316"/>
                      <a:pt x="62" y="316"/>
                    </a:cubicBezTo>
                    <a:cubicBezTo>
                      <a:pt x="48" y="316"/>
                      <a:pt x="36" y="304"/>
                      <a:pt x="36" y="290"/>
                    </a:cubicBezTo>
                    <a:cubicBezTo>
                      <a:pt x="36" y="62"/>
                      <a:pt x="36" y="62"/>
                      <a:pt x="36" y="62"/>
                    </a:cubicBezTo>
                    <a:cubicBezTo>
                      <a:pt x="36" y="48"/>
                      <a:pt x="48" y="36"/>
                      <a:pt x="62" y="36"/>
                    </a:cubicBezTo>
                    <a:cubicBezTo>
                      <a:pt x="443" y="36"/>
                      <a:pt x="443" y="36"/>
                      <a:pt x="443" y="36"/>
                    </a:cubicBezTo>
                    <a:cubicBezTo>
                      <a:pt x="457" y="36"/>
                      <a:pt x="469" y="48"/>
                      <a:pt x="469" y="62"/>
                    </a:cubicBezTo>
                    <a:lnTo>
                      <a:pt x="469"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8" name="组合 37"/>
          <p:cNvGrpSpPr/>
          <p:nvPr/>
        </p:nvGrpSpPr>
        <p:grpSpPr>
          <a:xfrm>
            <a:off x="5591835" y="3780510"/>
            <a:ext cx="1099458" cy="1099458"/>
            <a:chOff x="5201194" y="3780510"/>
            <a:chExt cx="1099458" cy="1099458"/>
          </a:xfrm>
        </p:grpSpPr>
        <p:sp>
          <p:nvSpPr>
            <p:cNvPr id="9" name="椭圆 8"/>
            <p:cNvSpPr/>
            <p:nvPr/>
          </p:nvSpPr>
          <p:spPr>
            <a:xfrm>
              <a:off x="5201194" y="3780510"/>
              <a:ext cx="1099458" cy="109945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5469500" y="4036997"/>
              <a:ext cx="565514" cy="526671"/>
              <a:chOff x="10044112" y="643731"/>
              <a:chExt cx="1363663" cy="1270000"/>
            </a:xfrm>
            <a:solidFill>
              <a:srgbClr val="253566"/>
            </a:solidFill>
          </p:grpSpPr>
          <p:sp>
            <p:nvSpPr>
              <p:cNvPr id="16" name="Freeform 28"/>
              <p:cNvSpPr>
                <a:spLocks noEditPoints="1"/>
              </p:cNvSpPr>
              <p:nvPr/>
            </p:nvSpPr>
            <p:spPr bwMode="auto">
              <a:xfrm>
                <a:off x="10629900" y="1159669"/>
                <a:ext cx="574675" cy="574675"/>
              </a:xfrm>
              <a:custGeom>
                <a:avLst/>
                <a:gdLst>
                  <a:gd name="T0" fmla="*/ 107 w 214"/>
                  <a:gd name="T1" fmla="*/ 0 h 214"/>
                  <a:gd name="T2" fmla="*/ 0 w 214"/>
                  <a:gd name="T3" fmla="*/ 107 h 214"/>
                  <a:gd name="T4" fmla="*/ 107 w 214"/>
                  <a:gd name="T5" fmla="*/ 214 h 214"/>
                  <a:gd name="T6" fmla="*/ 214 w 214"/>
                  <a:gd name="T7" fmla="*/ 107 h 214"/>
                  <a:gd name="T8" fmla="*/ 107 w 214"/>
                  <a:gd name="T9" fmla="*/ 0 h 214"/>
                  <a:gd name="T10" fmla="*/ 121 w 214"/>
                  <a:gd name="T11" fmla="*/ 32 h 214"/>
                  <a:gd name="T12" fmla="*/ 114 w 214"/>
                  <a:gd name="T13" fmla="*/ 22 h 214"/>
                  <a:gd name="T14" fmla="*/ 124 w 214"/>
                  <a:gd name="T15" fmla="*/ 14 h 214"/>
                  <a:gd name="T16" fmla="*/ 199 w 214"/>
                  <a:gd name="T17" fmla="*/ 88 h 214"/>
                  <a:gd name="T18" fmla="*/ 192 w 214"/>
                  <a:gd name="T19" fmla="*/ 98 h 214"/>
                  <a:gd name="T20" fmla="*/ 190 w 214"/>
                  <a:gd name="T21" fmla="*/ 98 h 214"/>
                  <a:gd name="T22" fmla="*/ 182 w 214"/>
                  <a:gd name="T23" fmla="*/ 91 h 214"/>
                  <a:gd name="T24" fmla="*/ 121 w 214"/>
                  <a:gd name="T25" fmla="*/ 32 h 214"/>
                  <a:gd name="T26" fmla="*/ 191 w 214"/>
                  <a:gd name="T27" fmla="*/ 125 h 214"/>
                  <a:gd name="T28" fmla="*/ 182 w 214"/>
                  <a:gd name="T29" fmla="*/ 116 h 214"/>
                  <a:gd name="T30" fmla="*/ 191 w 214"/>
                  <a:gd name="T31" fmla="*/ 107 h 214"/>
                  <a:gd name="T32" fmla="*/ 200 w 214"/>
                  <a:gd name="T33" fmla="*/ 116 h 214"/>
                  <a:gd name="T34" fmla="*/ 191 w 214"/>
                  <a:gd name="T35" fmla="*/ 12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 h="214">
                    <a:moveTo>
                      <a:pt x="107" y="0"/>
                    </a:moveTo>
                    <a:cubicBezTo>
                      <a:pt x="48" y="0"/>
                      <a:pt x="0" y="48"/>
                      <a:pt x="0" y="107"/>
                    </a:cubicBezTo>
                    <a:cubicBezTo>
                      <a:pt x="0" y="166"/>
                      <a:pt x="48" y="214"/>
                      <a:pt x="107" y="214"/>
                    </a:cubicBezTo>
                    <a:cubicBezTo>
                      <a:pt x="166" y="214"/>
                      <a:pt x="214" y="166"/>
                      <a:pt x="214" y="107"/>
                    </a:cubicBezTo>
                    <a:cubicBezTo>
                      <a:pt x="214" y="48"/>
                      <a:pt x="166" y="0"/>
                      <a:pt x="107" y="0"/>
                    </a:cubicBezTo>
                    <a:close/>
                    <a:moveTo>
                      <a:pt x="121" y="32"/>
                    </a:moveTo>
                    <a:cubicBezTo>
                      <a:pt x="116" y="31"/>
                      <a:pt x="113" y="27"/>
                      <a:pt x="114" y="22"/>
                    </a:cubicBezTo>
                    <a:cubicBezTo>
                      <a:pt x="115" y="17"/>
                      <a:pt x="119" y="14"/>
                      <a:pt x="124" y="14"/>
                    </a:cubicBezTo>
                    <a:cubicBezTo>
                      <a:pt x="162" y="21"/>
                      <a:pt x="191" y="50"/>
                      <a:pt x="199" y="88"/>
                    </a:cubicBezTo>
                    <a:cubicBezTo>
                      <a:pt x="200" y="92"/>
                      <a:pt x="197" y="97"/>
                      <a:pt x="192" y="98"/>
                    </a:cubicBezTo>
                    <a:cubicBezTo>
                      <a:pt x="192" y="98"/>
                      <a:pt x="191" y="98"/>
                      <a:pt x="190" y="98"/>
                    </a:cubicBezTo>
                    <a:cubicBezTo>
                      <a:pt x="186" y="98"/>
                      <a:pt x="182" y="95"/>
                      <a:pt x="182" y="91"/>
                    </a:cubicBezTo>
                    <a:cubicBezTo>
                      <a:pt x="175" y="61"/>
                      <a:pt x="151" y="38"/>
                      <a:pt x="121" y="32"/>
                    </a:cubicBezTo>
                    <a:close/>
                    <a:moveTo>
                      <a:pt x="191" y="125"/>
                    </a:moveTo>
                    <a:cubicBezTo>
                      <a:pt x="186" y="125"/>
                      <a:pt x="182" y="121"/>
                      <a:pt x="182" y="116"/>
                    </a:cubicBezTo>
                    <a:cubicBezTo>
                      <a:pt x="182" y="111"/>
                      <a:pt x="186" y="107"/>
                      <a:pt x="191" y="107"/>
                    </a:cubicBezTo>
                    <a:cubicBezTo>
                      <a:pt x="196" y="107"/>
                      <a:pt x="200" y="111"/>
                      <a:pt x="200" y="116"/>
                    </a:cubicBezTo>
                    <a:cubicBezTo>
                      <a:pt x="200" y="121"/>
                      <a:pt x="196" y="125"/>
                      <a:pt x="191"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29"/>
              <p:cNvSpPr>
                <a:spLocks noEditPoints="1"/>
              </p:cNvSpPr>
              <p:nvPr/>
            </p:nvSpPr>
            <p:spPr bwMode="auto">
              <a:xfrm>
                <a:off x="10044112" y="954881"/>
                <a:ext cx="1363663" cy="958850"/>
              </a:xfrm>
              <a:custGeom>
                <a:avLst/>
                <a:gdLst>
                  <a:gd name="T0" fmla="*/ 418 w 508"/>
                  <a:gd name="T1" fmla="*/ 0 h 357"/>
                  <a:gd name="T2" fmla="*/ 90 w 508"/>
                  <a:gd name="T3" fmla="*/ 0 h 357"/>
                  <a:gd name="T4" fmla="*/ 0 w 508"/>
                  <a:gd name="T5" fmla="*/ 90 h 357"/>
                  <a:gd name="T6" fmla="*/ 0 w 508"/>
                  <a:gd name="T7" fmla="*/ 268 h 357"/>
                  <a:gd name="T8" fmla="*/ 90 w 508"/>
                  <a:gd name="T9" fmla="*/ 357 h 357"/>
                  <a:gd name="T10" fmla="*/ 418 w 508"/>
                  <a:gd name="T11" fmla="*/ 357 h 357"/>
                  <a:gd name="T12" fmla="*/ 508 w 508"/>
                  <a:gd name="T13" fmla="*/ 268 h 357"/>
                  <a:gd name="T14" fmla="*/ 508 w 508"/>
                  <a:gd name="T15" fmla="*/ 90 h 357"/>
                  <a:gd name="T16" fmla="*/ 418 w 508"/>
                  <a:gd name="T17" fmla="*/ 0 h 357"/>
                  <a:gd name="T18" fmla="*/ 121 w 508"/>
                  <a:gd name="T19" fmla="*/ 271 h 357"/>
                  <a:gd name="T20" fmla="*/ 108 w 508"/>
                  <a:gd name="T21" fmla="*/ 284 h 357"/>
                  <a:gd name="T22" fmla="*/ 56 w 508"/>
                  <a:gd name="T23" fmla="*/ 284 h 357"/>
                  <a:gd name="T24" fmla="*/ 43 w 508"/>
                  <a:gd name="T25" fmla="*/ 271 h 357"/>
                  <a:gd name="T26" fmla="*/ 43 w 508"/>
                  <a:gd name="T27" fmla="*/ 96 h 357"/>
                  <a:gd name="T28" fmla="*/ 56 w 508"/>
                  <a:gd name="T29" fmla="*/ 82 h 357"/>
                  <a:gd name="T30" fmla="*/ 108 w 508"/>
                  <a:gd name="T31" fmla="*/ 82 h 357"/>
                  <a:gd name="T32" fmla="*/ 121 w 508"/>
                  <a:gd name="T33" fmla="*/ 96 h 357"/>
                  <a:gd name="T34" fmla="*/ 121 w 508"/>
                  <a:gd name="T35" fmla="*/ 271 h 357"/>
                  <a:gd name="T36" fmla="*/ 325 w 508"/>
                  <a:gd name="T37" fmla="*/ 321 h 357"/>
                  <a:gd name="T38" fmla="*/ 187 w 508"/>
                  <a:gd name="T39" fmla="*/ 183 h 357"/>
                  <a:gd name="T40" fmla="*/ 325 w 508"/>
                  <a:gd name="T41" fmla="*/ 45 h 357"/>
                  <a:gd name="T42" fmla="*/ 463 w 508"/>
                  <a:gd name="T43" fmla="*/ 183 h 357"/>
                  <a:gd name="T44" fmla="*/ 325 w 508"/>
                  <a:gd name="T45" fmla="*/ 32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8" h="357">
                    <a:moveTo>
                      <a:pt x="418" y="0"/>
                    </a:moveTo>
                    <a:cubicBezTo>
                      <a:pt x="90" y="0"/>
                      <a:pt x="90" y="0"/>
                      <a:pt x="90" y="0"/>
                    </a:cubicBezTo>
                    <a:cubicBezTo>
                      <a:pt x="40" y="0"/>
                      <a:pt x="0" y="40"/>
                      <a:pt x="0" y="90"/>
                    </a:cubicBezTo>
                    <a:cubicBezTo>
                      <a:pt x="0" y="268"/>
                      <a:pt x="0" y="268"/>
                      <a:pt x="0" y="268"/>
                    </a:cubicBezTo>
                    <a:cubicBezTo>
                      <a:pt x="0" y="317"/>
                      <a:pt x="40" y="357"/>
                      <a:pt x="90" y="357"/>
                    </a:cubicBezTo>
                    <a:cubicBezTo>
                      <a:pt x="418" y="357"/>
                      <a:pt x="418" y="357"/>
                      <a:pt x="418" y="357"/>
                    </a:cubicBezTo>
                    <a:cubicBezTo>
                      <a:pt x="468" y="357"/>
                      <a:pt x="508" y="317"/>
                      <a:pt x="508" y="268"/>
                    </a:cubicBezTo>
                    <a:cubicBezTo>
                      <a:pt x="508" y="90"/>
                      <a:pt x="508" y="90"/>
                      <a:pt x="508" y="90"/>
                    </a:cubicBezTo>
                    <a:cubicBezTo>
                      <a:pt x="508" y="40"/>
                      <a:pt x="468" y="0"/>
                      <a:pt x="418" y="0"/>
                    </a:cubicBezTo>
                    <a:close/>
                    <a:moveTo>
                      <a:pt x="121" y="271"/>
                    </a:moveTo>
                    <a:cubicBezTo>
                      <a:pt x="121" y="278"/>
                      <a:pt x="115" y="284"/>
                      <a:pt x="108" y="284"/>
                    </a:cubicBezTo>
                    <a:cubicBezTo>
                      <a:pt x="56" y="284"/>
                      <a:pt x="56" y="284"/>
                      <a:pt x="56" y="284"/>
                    </a:cubicBezTo>
                    <a:cubicBezTo>
                      <a:pt x="49" y="284"/>
                      <a:pt x="43" y="278"/>
                      <a:pt x="43" y="271"/>
                    </a:cubicBezTo>
                    <a:cubicBezTo>
                      <a:pt x="43" y="96"/>
                      <a:pt x="43" y="96"/>
                      <a:pt x="43" y="96"/>
                    </a:cubicBezTo>
                    <a:cubicBezTo>
                      <a:pt x="43" y="88"/>
                      <a:pt x="49" y="82"/>
                      <a:pt x="56" y="82"/>
                    </a:cubicBezTo>
                    <a:cubicBezTo>
                      <a:pt x="108" y="82"/>
                      <a:pt x="108" y="82"/>
                      <a:pt x="108" y="82"/>
                    </a:cubicBezTo>
                    <a:cubicBezTo>
                      <a:pt x="115" y="82"/>
                      <a:pt x="121" y="88"/>
                      <a:pt x="121" y="96"/>
                    </a:cubicBezTo>
                    <a:lnTo>
                      <a:pt x="121" y="271"/>
                    </a:lnTo>
                    <a:close/>
                    <a:moveTo>
                      <a:pt x="325" y="321"/>
                    </a:moveTo>
                    <a:cubicBezTo>
                      <a:pt x="249" y="321"/>
                      <a:pt x="187" y="259"/>
                      <a:pt x="187" y="183"/>
                    </a:cubicBezTo>
                    <a:cubicBezTo>
                      <a:pt x="187" y="107"/>
                      <a:pt x="249" y="45"/>
                      <a:pt x="325" y="45"/>
                    </a:cubicBezTo>
                    <a:cubicBezTo>
                      <a:pt x="401" y="45"/>
                      <a:pt x="463" y="107"/>
                      <a:pt x="463" y="183"/>
                    </a:cubicBezTo>
                    <a:cubicBezTo>
                      <a:pt x="463" y="259"/>
                      <a:pt x="401" y="321"/>
                      <a:pt x="325" y="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18"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3262" y="835819"/>
                <a:ext cx="330200" cy="112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Freeform 31"/>
              <p:cNvSpPr>
                <a:spLocks/>
              </p:cNvSpPr>
              <p:nvPr/>
            </p:nvSpPr>
            <p:spPr bwMode="auto">
              <a:xfrm>
                <a:off x="11002962" y="643731"/>
                <a:ext cx="49213" cy="147638"/>
              </a:xfrm>
              <a:custGeom>
                <a:avLst/>
                <a:gdLst>
                  <a:gd name="T0" fmla="*/ 4 w 18"/>
                  <a:gd name="T1" fmla="*/ 54 h 55"/>
                  <a:gd name="T2" fmla="*/ 8 w 18"/>
                  <a:gd name="T3" fmla="*/ 54 h 55"/>
                  <a:gd name="T4" fmla="*/ 12 w 18"/>
                  <a:gd name="T5" fmla="*/ 53 h 55"/>
                  <a:gd name="T6" fmla="*/ 18 w 18"/>
                  <a:gd name="T7" fmla="*/ 3 h 55"/>
                  <a:gd name="T8" fmla="*/ 15 w 18"/>
                  <a:gd name="T9" fmla="*/ 1 h 55"/>
                  <a:gd name="T10" fmla="*/ 3 w 18"/>
                  <a:gd name="T11" fmla="*/ 0 h 55"/>
                  <a:gd name="T12" fmla="*/ 0 w 18"/>
                  <a:gd name="T13" fmla="*/ 2 h 55"/>
                  <a:gd name="T14" fmla="*/ 1 w 18"/>
                  <a:gd name="T15" fmla="*/ 52 h 55"/>
                  <a:gd name="T16" fmla="*/ 4 w 18"/>
                  <a:gd name="T1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5">
                    <a:moveTo>
                      <a:pt x="4" y="54"/>
                    </a:moveTo>
                    <a:cubicBezTo>
                      <a:pt x="8" y="54"/>
                      <a:pt x="8" y="54"/>
                      <a:pt x="8" y="54"/>
                    </a:cubicBezTo>
                    <a:cubicBezTo>
                      <a:pt x="10" y="55"/>
                      <a:pt x="11" y="54"/>
                      <a:pt x="12" y="53"/>
                    </a:cubicBezTo>
                    <a:cubicBezTo>
                      <a:pt x="18" y="3"/>
                      <a:pt x="18" y="3"/>
                      <a:pt x="18" y="3"/>
                    </a:cubicBezTo>
                    <a:cubicBezTo>
                      <a:pt x="18" y="2"/>
                      <a:pt x="16" y="1"/>
                      <a:pt x="15" y="1"/>
                    </a:cubicBezTo>
                    <a:cubicBezTo>
                      <a:pt x="3" y="0"/>
                      <a:pt x="3" y="0"/>
                      <a:pt x="3" y="0"/>
                    </a:cubicBezTo>
                    <a:cubicBezTo>
                      <a:pt x="2" y="0"/>
                      <a:pt x="0" y="1"/>
                      <a:pt x="0" y="2"/>
                    </a:cubicBezTo>
                    <a:cubicBezTo>
                      <a:pt x="1" y="52"/>
                      <a:pt x="1" y="52"/>
                      <a:pt x="1" y="52"/>
                    </a:cubicBezTo>
                    <a:cubicBezTo>
                      <a:pt x="1" y="53"/>
                      <a:pt x="2" y="54"/>
                      <a:pt x="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32"/>
              <p:cNvSpPr>
                <a:spLocks/>
              </p:cNvSpPr>
              <p:nvPr/>
            </p:nvSpPr>
            <p:spPr bwMode="auto">
              <a:xfrm>
                <a:off x="11099800" y="691356"/>
                <a:ext cx="125413" cy="127000"/>
              </a:xfrm>
              <a:custGeom>
                <a:avLst/>
                <a:gdLst>
                  <a:gd name="T0" fmla="*/ 45 w 47"/>
                  <a:gd name="T1" fmla="*/ 10 h 47"/>
                  <a:gd name="T2" fmla="*/ 37 w 47"/>
                  <a:gd name="T3" fmla="*/ 2 h 47"/>
                  <a:gd name="T4" fmla="*/ 33 w 47"/>
                  <a:gd name="T5" fmla="*/ 1 h 47"/>
                  <a:gd name="T6" fmla="*/ 1 w 47"/>
                  <a:gd name="T7" fmla="*/ 39 h 47"/>
                  <a:gd name="T8" fmla="*/ 2 w 47"/>
                  <a:gd name="T9" fmla="*/ 43 h 47"/>
                  <a:gd name="T10" fmla="*/ 5 w 47"/>
                  <a:gd name="T11" fmla="*/ 46 h 47"/>
                  <a:gd name="T12" fmla="*/ 8 w 47"/>
                  <a:gd name="T13" fmla="*/ 47 h 47"/>
                  <a:gd name="T14" fmla="*/ 46 w 47"/>
                  <a:gd name="T15" fmla="*/ 13 h 47"/>
                  <a:gd name="T16" fmla="*/ 45 w 47"/>
                  <a:gd name="T17"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45" y="10"/>
                    </a:moveTo>
                    <a:cubicBezTo>
                      <a:pt x="37" y="2"/>
                      <a:pt x="37" y="2"/>
                      <a:pt x="37" y="2"/>
                    </a:cubicBezTo>
                    <a:cubicBezTo>
                      <a:pt x="36" y="0"/>
                      <a:pt x="34" y="0"/>
                      <a:pt x="33" y="1"/>
                    </a:cubicBezTo>
                    <a:cubicBezTo>
                      <a:pt x="1" y="39"/>
                      <a:pt x="1" y="39"/>
                      <a:pt x="1" y="39"/>
                    </a:cubicBezTo>
                    <a:cubicBezTo>
                      <a:pt x="0" y="40"/>
                      <a:pt x="0" y="42"/>
                      <a:pt x="2" y="43"/>
                    </a:cubicBezTo>
                    <a:cubicBezTo>
                      <a:pt x="5" y="46"/>
                      <a:pt x="5" y="46"/>
                      <a:pt x="5" y="46"/>
                    </a:cubicBezTo>
                    <a:cubicBezTo>
                      <a:pt x="6" y="47"/>
                      <a:pt x="8" y="47"/>
                      <a:pt x="8" y="47"/>
                    </a:cubicBezTo>
                    <a:cubicBezTo>
                      <a:pt x="46" y="13"/>
                      <a:pt x="46" y="13"/>
                      <a:pt x="46" y="13"/>
                    </a:cubicBezTo>
                    <a:cubicBezTo>
                      <a:pt x="47" y="12"/>
                      <a:pt x="46" y="11"/>
                      <a:pt x="4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33"/>
              <p:cNvSpPr>
                <a:spLocks/>
              </p:cNvSpPr>
              <p:nvPr/>
            </p:nvSpPr>
            <p:spPr bwMode="auto">
              <a:xfrm>
                <a:off x="10828337" y="691356"/>
                <a:ext cx="127000" cy="127000"/>
              </a:xfrm>
              <a:custGeom>
                <a:avLst/>
                <a:gdLst>
                  <a:gd name="T0" fmla="*/ 2 w 47"/>
                  <a:gd name="T1" fmla="*/ 10 h 47"/>
                  <a:gd name="T2" fmla="*/ 10 w 47"/>
                  <a:gd name="T3" fmla="*/ 2 h 47"/>
                  <a:gd name="T4" fmla="*/ 14 w 47"/>
                  <a:gd name="T5" fmla="*/ 1 h 47"/>
                  <a:gd name="T6" fmla="*/ 46 w 47"/>
                  <a:gd name="T7" fmla="*/ 39 h 47"/>
                  <a:gd name="T8" fmla="*/ 45 w 47"/>
                  <a:gd name="T9" fmla="*/ 43 h 47"/>
                  <a:gd name="T10" fmla="*/ 42 w 47"/>
                  <a:gd name="T11" fmla="*/ 46 h 47"/>
                  <a:gd name="T12" fmla="*/ 38 w 47"/>
                  <a:gd name="T13" fmla="*/ 47 h 47"/>
                  <a:gd name="T14" fmla="*/ 1 w 47"/>
                  <a:gd name="T15" fmla="*/ 13 h 47"/>
                  <a:gd name="T16" fmla="*/ 2 w 47"/>
                  <a:gd name="T17"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 y="10"/>
                    </a:moveTo>
                    <a:cubicBezTo>
                      <a:pt x="10" y="2"/>
                      <a:pt x="10" y="2"/>
                      <a:pt x="10" y="2"/>
                    </a:cubicBezTo>
                    <a:cubicBezTo>
                      <a:pt x="11" y="0"/>
                      <a:pt x="13" y="0"/>
                      <a:pt x="14" y="1"/>
                    </a:cubicBezTo>
                    <a:cubicBezTo>
                      <a:pt x="46" y="39"/>
                      <a:pt x="46" y="39"/>
                      <a:pt x="46" y="39"/>
                    </a:cubicBezTo>
                    <a:cubicBezTo>
                      <a:pt x="47" y="40"/>
                      <a:pt x="46" y="42"/>
                      <a:pt x="45" y="43"/>
                    </a:cubicBezTo>
                    <a:cubicBezTo>
                      <a:pt x="42" y="46"/>
                      <a:pt x="42" y="46"/>
                      <a:pt x="42" y="46"/>
                    </a:cubicBezTo>
                    <a:cubicBezTo>
                      <a:pt x="41" y="47"/>
                      <a:pt x="39" y="47"/>
                      <a:pt x="38" y="47"/>
                    </a:cubicBezTo>
                    <a:cubicBezTo>
                      <a:pt x="1" y="13"/>
                      <a:pt x="1" y="13"/>
                      <a:pt x="1" y="13"/>
                    </a:cubicBezTo>
                    <a:cubicBezTo>
                      <a:pt x="0" y="12"/>
                      <a:pt x="1" y="11"/>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9" name="组合 38"/>
          <p:cNvGrpSpPr/>
          <p:nvPr/>
        </p:nvGrpSpPr>
        <p:grpSpPr>
          <a:xfrm>
            <a:off x="9407672" y="3780509"/>
            <a:ext cx="1099458" cy="1099458"/>
            <a:chOff x="9141823" y="3780509"/>
            <a:chExt cx="1099458" cy="1099458"/>
          </a:xfrm>
        </p:grpSpPr>
        <p:sp>
          <p:nvSpPr>
            <p:cNvPr id="10" name="椭圆 9"/>
            <p:cNvSpPr/>
            <p:nvPr/>
          </p:nvSpPr>
          <p:spPr>
            <a:xfrm>
              <a:off x="9141823" y="3780509"/>
              <a:ext cx="1099458" cy="109945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 name="组合 21"/>
            <p:cNvGrpSpPr/>
            <p:nvPr/>
          </p:nvGrpSpPr>
          <p:grpSpPr>
            <a:xfrm>
              <a:off x="9357591" y="4096808"/>
              <a:ext cx="667921" cy="466860"/>
              <a:chOff x="10337801" y="757238"/>
              <a:chExt cx="1703388" cy="1190625"/>
            </a:xfrm>
            <a:solidFill>
              <a:srgbClr val="253566"/>
            </a:solidFill>
          </p:grpSpPr>
          <p:sp>
            <p:nvSpPr>
              <p:cNvPr id="23" name="Freeform 29"/>
              <p:cNvSpPr>
                <a:spLocks/>
              </p:cNvSpPr>
              <p:nvPr/>
            </p:nvSpPr>
            <p:spPr bwMode="auto">
              <a:xfrm>
                <a:off x="11718926" y="757238"/>
                <a:ext cx="117475" cy="180975"/>
              </a:xfrm>
              <a:custGeom>
                <a:avLst/>
                <a:gdLst>
                  <a:gd name="T0" fmla="*/ 12 w 40"/>
                  <a:gd name="T1" fmla="*/ 62 h 62"/>
                  <a:gd name="T2" fmla="*/ 2 w 40"/>
                  <a:gd name="T3" fmla="*/ 45 h 62"/>
                  <a:gd name="T4" fmla="*/ 2 w 40"/>
                  <a:gd name="T5" fmla="*/ 45 h 62"/>
                  <a:gd name="T6" fmla="*/ 11 w 40"/>
                  <a:gd name="T7" fmla="*/ 12 h 62"/>
                  <a:gd name="T8" fmla="*/ 28 w 40"/>
                  <a:gd name="T9" fmla="*/ 2 h 62"/>
                  <a:gd name="T10" fmla="*/ 28 w 40"/>
                  <a:gd name="T11" fmla="*/ 2 h 62"/>
                  <a:gd name="T12" fmla="*/ 38 w 40"/>
                  <a:gd name="T13" fmla="*/ 19 h 62"/>
                  <a:gd name="T14" fmla="*/ 38 w 40"/>
                  <a:gd name="T15" fmla="*/ 19 h 62"/>
                  <a:gd name="T16" fmla="*/ 29 w 40"/>
                  <a:gd name="T17" fmla="*/ 52 h 62"/>
                  <a:gd name="T18" fmla="*/ 16 w 40"/>
                  <a:gd name="T19" fmla="*/ 62 h 62"/>
                  <a:gd name="T20" fmla="*/ 16 w 40"/>
                  <a:gd name="T21" fmla="*/ 62 h 62"/>
                  <a:gd name="T22" fmla="*/ 12 w 40"/>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2">
                    <a:moveTo>
                      <a:pt x="12" y="62"/>
                    </a:moveTo>
                    <a:cubicBezTo>
                      <a:pt x="5" y="60"/>
                      <a:pt x="0" y="52"/>
                      <a:pt x="2" y="45"/>
                    </a:cubicBezTo>
                    <a:cubicBezTo>
                      <a:pt x="2" y="45"/>
                      <a:pt x="2" y="45"/>
                      <a:pt x="2" y="45"/>
                    </a:cubicBezTo>
                    <a:cubicBezTo>
                      <a:pt x="11" y="12"/>
                      <a:pt x="11" y="12"/>
                      <a:pt x="11" y="12"/>
                    </a:cubicBezTo>
                    <a:cubicBezTo>
                      <a:pt x="13" y="5"/>
                      <a:pt x="21" y="0"/>
                      <a:pt x="28" y="2"/>
                    </a:cubicBezTo>
                    <a:cubicBezTo>
                      <a:pt x="28" y="2"/>
                      <a:pt x="28" y="2"/>
                      <a:pt x="28" y="2"/>
                    </a:cubicBezTo>
                    <a:cubicBezTo>
                      <a:pt x="35" y="4"/>
                      <a:pt x="40" y="12"/>
                      <a:pt x="38" y="19"/>
                    </a:cubicBezTo>
                    <a:cubicBezTo>
                      <a:pt x="38" y="19"/>
                      <a:pt x="38" y="19"/>
                      <a:pt x="38" y="19"/>
                    </a:cubicBezTo>
                    <a:cubicBezTo>
                      <a:pt x="29" y="52"/>
                      <a:pt x="29" y="52"/>
                      <a:pt x="29" y="52"/>
                    </a:cubicBezTo>
                    <a:cubicBezTo>
                      <a:pt x="27" y="58"/>
                      <a:pt x="22" y="62"/>
                      <a:pt x="16" y="62"/>
                    </a:cubicBezTo>
                    <a:cubicBezTo>
                      <a:pt x="16" y="62"/>
                      <a:pt x="16" y="62"/>
                      <a:pt x="16" y="62"/>
                    </a:cubicBezTo>
                    <a:cubicBezTo>
                      <a:pt x="14" y="62"/>
                      <a:pt x="13" y="62"/>
                      <a:pt x="1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30"/>
              <p:cNvSpPr>
                <a:spLocks/>
              </p:cNvSpPr>
              <p:nvPr/>
            </p:nvSpPr>
            <p:spPr bwMode="auto">
              <a:xfrm>
                <a:off x="11830051" y="854075"/>
                <a:ext cx="176213" cy="139700"/>
              </a:xfrm>
              <a:custGeom>
                <a:avLst/>
                <a:gdLst>
                  <a:gd name="T0" fmla="*/ 4 w 60"/>
                  <a:gd name="T1" fmla="*/ 40 h 48"/>
                  <a:gd name="T2" fmla="*/ 9 w 60"/>
                  <a:gd name="T3" fmla="*/ 21 h 48"/>
                  <a:gd name="T4" fmla="*/ 9 w 60"/>
                  <a:gd name="T5" fmla="*/ 21 h 48"/>
                  <a:gd name="T6" fmla="*/ 37 w 60"/>
                  <a:gd name="T7" fmla="*/ 4 h 48"/>
                  <a:gd name="T8" fmla="*/ 56 w 60"/>
                  <a:gd name="T9" fmla="*/ 9 h 48"/>
                  <a:gd name="T10" fmla="*/ 56 w 60"/>
                  <a:gd name="T11" fmla="*/ 9 h 48"/>
                  <a:gd name="T12" fmla="*/ 51 w 60"/>
                  <a:gd name="T13" fmla="*/ 28 h 48"/>
                  <a:gd name="T14" fmla="*/ 51 w 60"/>
                  <a:gd name="T15" fmla="*/ 28 h 48"/>
                  <a:gd name="T16" fmla="*/ 23 w 60"/>
                  <a:gd name="T17" fmla="*/ 45 h 48"/>
                  <a:gd name="T18" fmla="*/ 19 w 60"/>
                  <a:gd name="T19" fmla="*/ 46 h 48"/>
                  <a:gd name="T20" fmla="*/ 19 w 60"/>
                  <a:gd name="T21" fmla="*/ 46 h 48"/>
                  <a:gd name="T22" fmla="*/ 4 w 60"/>
                  <a:gd name="T23"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48">
                    <a:moveTo>
                      <a:pt x="4" y="40"/>
                    </a:moveTo>
                    <a:cubicBezTo>
                      <a:pt x="0" y="34"/>
                      <a:pt x="2" y="25"/>
                      <a:pt x="9" y="21"/>
                    </a:cubicBezTo>
                    <a:cubicBezTo>
                      <a:pt x="9" y="21"/>
                      <a:pt x="9" y="21"/>
                      <a:pt x="9" y="21"/>
                    </a:cubicBezTo>
                    <a:cubicBezTo>
                      <a:pt x="37" y="4"/>
                      <a:pt x="37" y="4"/>
                      <a:pt x="37" y="4"/>
                    </a:cubicBezTo>
                    <a:cubicBezTo>
                      <a:pt x="44" y="0"/>
                      <a:pt x="52" y="3"/>
                      <a:pt x="56" y="9"/>
                    </a:cubicBezTo>
                    <a:cubicBezTo>
                      <a:pt x="56" y="9"/>
                      <a:pt x="56" y="9"/>
                      <a:pt x="56" y="9"/>
                    </a:cubicBezTo>
                    <a:cubicBezTo>
                      <a:pt x="60" y="16"/>
                      <a:pt x="58" y="24"/>
                      <a:pt x="51" y="28"/>
                    </a:cubicBezTo>
                    <a:cubicBezTo>
                      <a:pt x="51" y="28"/>
                      <a:pt x="51" y="28"/>
                      <a:pt x="51" y="28"/>
                    </a:cubicBezTo>
                    <a:cubicBezTo>
                      <a:pt x="23" y="45"/>
                      <a:pt x="23" y="45"/>
                      <a:pt x="23" y="45"/>
                    </a:cubicBezTo>
                    <a:cubicBezTo>
                      <a:pt x="21" y="46"/>
                      <a:pt x="20" y="46"/>
                      <a:pt x="19" y="46"/>
                    </a:cubicBezTo>
                    <a:cubicBezTo>
                      <a:pt x="19" y="46"/>
                      <a:pt x="19" y="46"/>
                      <a:pt x="19" y="46"/>
                    </a:cubicBezTo>
                    <a:cubicBezTo>
                      <a:pt x="13" y="48"/>
                      <a:pt x="7" y="45"/>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31"/>
              <p:cNvSpPr>
                <a:spLocks/>
              </p:cNvSpPr>
              <p:nvPr/>
            </p:nvSpPr>
            <p:spPr bwMode="auto">
              <a:xfrm>
                <a:off x="11499851" y="1212850"/>
                <a:ext cx="541338" cy="603250"/>
              </a:xfrm>
              <a:custGeom>
                <a:avLst/>
                <a:gdLst>
                  <a:gd name="T0" fmla="*/ 169 w 185"/>
                  <a:gd name="T1" fmla="*/ 108 h 206"/>
                  <a:gd name="T2" fmla="*/ 91 w 185"/>
                  <a:gd name="T3" fmla="*/ 43 h 206"/>
                  <a:gd name="T4" fmla="*/ 89 w 185"/>
                  <a:gd name="T5" fmla="*/ 0 h 206"/>
                  <a:gd name="T6" fmla="*/ 0 w 185"/>
                  <a:gd name="T7" fmla="*/ 82 h 206"/>
                  <a:gd name="T8" fmla="*/ 97 w 185"/>
                  <a:gd name="T9" fmla="*/ 158 h 206"/>
                  <a:gd name="T10" fmla="*/ 95 w 185"/>
                  <a:gd name="T11" fmla="*/ 110 h 206"/>
                  <a:gd name="T12" fmla="*/ 120 w 185"/>
                  <a:gd name="T13" fmla="*/ 206 h 206"/>
                  <a:gd name="T14" fmla="*/ 169 w 185"/>
                  <a:gd name="T15" fmla="*/ 108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206">
                    <a:moveTo>
                      <a:pt x="169" y="108"/>
                    </a:moveTo>
                    <a:cubicBezTo>
                      <a:pt x="158" y="56"/>
                      <a:pt x="113" y="45"/>
                      <a:pt x="91" y="43"/>
                    </a:cubicBezTo>
                    <a:cubicBezTo>
                      <a:pt x="89" y="0"/>
                      <a:pt x="89" y="0"/>
                      <a:pt x="89" y="0"/>
                    </a:cubicBezTo>
                    <a:cubicBezTo>
                      <a:pt x="0" y="82"/>
                      <a:pt x="0" y="82"/>
                      <a:pt x="0" y="82"/>
                    </a:cubicBezTo>
                    <a:cubicBezTo>
                      <a:pt x="97" y="158"/>
                      <a:pt x="97" y="158"/>
                      <a:pt x="97" y="158"/>
                    </a:cubicBezTo>
                    <a:cubicBezTo>
                      <a:pt x="95" y="110"/>
                      <a:pt x="95" y="110"/>
                      <a:pt x="95" y="110"/>
                    </a:cubicBezTo>
                    <a:cubicBezTo>
                      <a:pt x="171" y="133"/>
                      <a:pt x="120" y="206"/>
                      <a:pt x="120" y="206"/>
                    </a:cubicBezTo>
                    <a:cubicBezTo>
                      <a:pt x="120" y="206"/>
                      <a:pt x="185" y="178"/>
                      <a:pt x="16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32"/>
              <p:cNvSpPr>
                <a:spLocks/>
              </p:cNvSpPr>
              <p:nvPr/>
            </p:nvSpPr>
            <p:spPr bwMode="auto">
              <a:xfrm>
                <a:off x="10337801" y="768350"/>
                <a:ext cx="1358900" cy="979488"/>
              </a:xfrm>
              <a:custGeom>
                <a:avLst/>
                <a:gdLst>
                  <a:gd name="T0" fmla="*/ 59 w 465"/>
                  <a:gd name="T1" fmla="*/ 159 h 335"/>
                  <a:gd name="T2" fmla="*/ 182 w 465"/>
                  <a:gd name="T3" fmla="*/ 51 h 335"/>
                  <a:gd name="T4" fmla="*/ 461 w 465"/>
                  <a:gd name="T5" fmla="*/ 51 h 335"/>
                  <a:gd name="T6" fmla="*/ 465 w 465"/>
                  <a:gd name="T7" fmla="*/ 31 h 335"/>
                  <a:gd name="T8" fmla="*/ 195 w 465"/>
                  <a:gd name="T9" fmla="*/ 31 h 335"/>
                  <a:gd name="T10" fmla="*/ 148 w 465"/>
                  <a:gd name="T11" fmla="*/ 1 h 335"/>
                  <a:gd name="T12" fmla="*/ 44 w 465"/>
                  <a:gd name="T13" fmla="*/ 1 h 335"/>
                  <a:gd name="T14" fmla="*/ 1 w 465"/>
                  <a:gd name="T15" fmla="*/ 48 h 335"/>
                  <a:gd name="T16" fmla="*/ 8 w 465"/>
                  <a:gd name="T17" fmla="*/ 125 h 335"/>
                  <a:gd name="T18" fmla="*/ 12 w 465"/>
                  <a:gd name="T19" fmla="*/ 174 h 335"/>
                  <a:gd name="T20" fmla="*/ 23 w 465"/>
                  <a:gd name="T21" fmla="*/ 292 h 335"/>
                  <a:gd name="T22" fmla="*/ 38 w 465"/>
                  <a:gd name="T23" fmla="*/ 335 h 335"/>
                  <a:gd name="T24" fmla="*/ 37 w 465"/>
                  <a:gd name="T25" fmla="*/ 322 h 335"/>
                  <a:gd name="T26" fmla="*/ 38 w 465"/>
                  <a:gd name="T27" fmla="*/ 307 h 335"/>
                  <a:gd name="T28" fmla="*/ 59 w 465"/>
                  <a:gd name="T29" fmla="*/ 15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35">
                    <a:moveTo>
                      <a:pt x="59" y="159"/>
                    </a:moveTo>
                    <a:cubicBezTo>
                      <a:pt x="68" y="99"/>
                      <a:pt x="122" y="51"/>
                      <a:pt x="182" y="51"/>
                    </a:cubicBezTo>
                    <a:cubicBezTo>
                      <a:pt x="461" y="51"/>
                      <a:pt x="461" y="51"/>
                      <a:pt x="461" y="51"/>
                    </a:cubicBezTo>
                    <a:cubicBezTo>
                      <a:pt x="465" y="31"/>
                      <a:pt x="465" y="31"/>
                      <a:pt x="465" y="31"/>
                    </a:cubicBezTo>
                    <a:cubicBezTo>
                      <a:pt x="195" y="31"/>
                      <a:pt x="195" y="31"/>
                      <a:pt x="195" y="31"/>
                    </a:cubicBezTo>
                    <a:cubicBezTo>
                      <a:pt x="187" y="15"/>
                      <a:pt x="172" y="0"/>
                      <a:pt x="148" y="1"/>
                    </a:cubicBezTo>
                    <a:cubicBezTo>
                      <a:pt x="44" y="1"/>
                      <a:pt x="44" y="1"/>
                      <a:pt x="44" y="1"/>
                    </a:cubicBezTo>
                    <a:cubicBezTo>
                      <a:pt x="6" y="1"/>
                      <a:pt x="0" y="35"/>
                      <a:pt x="1" y="48"/>
                    </a:cubicBezTo>
                    <a:cubicBezTo>
                      <a:pt x="8" y="125"/>
                      <a:pt x="8" y="125"/>
                      <a:pt x="8" y="125"/>
                    </a:cubicBezTo>
                    <a:cubicBezTo>
                      <a:pt x="12" y="174"/>
                      <a:pt x="12" y="174"/>
                      <a:pt x="12" y="174"/>
                    </a:cubicBezTo>
                    <a:cubicBezTo>
                      <a:pt x="23" y="292"/>
                      <a:pt x="23" y="292"/>
                      <a:pt x="23" y="292"/>
                    </a:cubicBezTo>
                    <a:cubicBezTo>
                      <a:pt x="25" y="307"/>
                      <a:pt x="30" y="322"/>
                      <a:pt x="38" y="335"/>
                    </a:cubicBezTo>
                    <a:cubicBezTo>
                      <a:pt x="37" y="331"/>
                      <a:pt x="37" y="326"/>
                      <a:pt x="37" y="322"/>
                    </a:cubicBezTo>
                    <a:cubicBezTo>
                      <a:pt x="37" y="317"/>
                      <a:pt x="37" y="312"/>
                      <a:pt x="38" y="307"/>
                    </a:cubicBezTo>
                    <a:lnTo>
                      <a:pt x="5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33"/>
              <p:cNvSpPr>
                <a:spLocks/>
              </p:cNvSpPr>
              <p:nvPr/>
            </p:nvSpPr>
            <p:spPr bwMode="auto">
              <a:xfrm>
                <a:off x="10474325" y="965201"/>
                <a:ext cx="1479550" cy="982662"/>
              </a:xfrm>
              <a:custGeom>
                <a:avLst/>
                <a:gdLst>
                  <a:gd name="T0" fmla="*/ 418 w 506"/>
                  <a:gd name="T1" fmla="*/ 0 h 336"/>
                  <a:gd name="T2" fmla="*/ 135 w 506"/>
                  <a:gd name="T3" fmla="*/ 0 h 336"/>
                  <a:gd name="T4" fmla="*/ 28 w 506"/>
                  <a:gd name="T5" fmla="*/ 94 h 336"/>
                  <a:gd name="T6" fmla="*/ 7 w 506"/>
                  <a:gd name="T7" fmla="*/ 242 h 336"/>
                  <a:gd name="T8" fmla="*/ 88 w 506"/>
                  <a:gd name="T9" fmla="*/ 336 h 336"/>
                  <a:gd name="T10" fmla="*/ 371 w 506"/>
                  <a:gd name="T11" fmla="*/ 336 h 336"/>
                  <a:gd name="T12" fmla="*/ 459 w 506"/>
                  <a:gd name="T13" fmla="*/ 288 h 336"/>
                  <a:gd name="T14" fmla="*/ 461 w 506"/>
                  <a:gd name="T15" fmla="*/ 284 h 336"/>
                  <a:gd name="T16" fmla="*/ 461 w 506"/>
                  <a:gd name="T17" fmla="*/ 284 h 336"/>
                  <a:gd name="T18" fmla="*/ 463 w 506"/>
                  <a:gd name="T19" fmla="*/ 281 h 336"/>
                  <a:gd name="T20" fmla="*/ 468 w 506"/>
                  <a:gd name="T21" fmla="*/ 271 h 336"/>
                  <a:gd name="T22" fmla="*/ 476 w 506"/>
                  <a:gd name="T23" fmla="*/ 242 h 336"/>
                  <a:gd name="T24" fmla="*/ 469 w 506"/>
                  <a:gd name="T25" fmla="*/ 223 h 336"/>
                  <a:gd name="T26" fmla="*/ 459 w 506"/>
                  <a:gd name="T27" fmla="*/ 214 h 336"/>
                  <a:gd name="T28" fmla="*/ 460 w 506"/>
                  <a:gd name="T29" fmla="*/ 242 h 336"/>
                  <a:gd name="T30" fmla="*/ 454 w 506"/>
                  <a:gd name="T31" fmla="*/ 254 h 336"/>
                  <a:gd name="T32" fmla="*/ 441 w 506"/>
                  <a:gd name="T33" fmla="*/ 252 h 336"/>
                  <a:gd name="T34" fmla="*/ 344 w 506"/>
                  <a:gd name="T35" fmla="*/ 176 h 336"/>
                  <a:gd name="T36" fmla="*/ 339 w 506"/>
                  <a:gd name="T37" fmla="*/ 167 h 336"/>
                  <a:gd name="T38" fmla="*/ 343 w 506"/>
                  <a:gd name="T39" fmla="*/ 158 h 336"/>
                  <a:gd name="T40" fmla="*/ 432 w 506"/>
                  <a:gd name="T41" fmla="*/ 76 h 336"/>
                  <a:gd name="T42" fmla="*/ 445 w 506"/>
                  <a:gd name="T43" fmla="*/ 74 h 336"/>
                  <a:gd name="T44" fmla="*/ 452 w 506"/>
                  <a:gd name="T45" fmla="*/ 85 h 336"/>
                  <a:gd name="T46" fmla="*/ 454 w 506"/>
                  <a:gd name="T47" fmla="*/ 118 h 336"/>
                  <a:gd name="T48" fmla="*/ 492 w 506"/>
                  <a:gd name="T49" fmla="*/ 132 h 336"/>
                  <a:gd name="T50" fmla="*/ 493 w 506"/>
                  <a:gd name="T51" fmla="*/ 133 h 336"/>
                  <a:gd name="T52" fmla="*/ 499 w 506"/>
                  <a:gd name="T53" fmla="*/ 94 h 336"/>
                  <a:gd name="T54" fmla="*/ 418 w 506"/>
                  <a:gd name="T5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6" h="336">
                    <a:moveTo>
                      <a:pt x="418" y="0"/>
                    </a:moveTo>
                    <a:cubicBezTo>
                      <a:pt x="135" y="0"/>
                      <a:pt x="135" y="0"/>
                      <a:pt x="135" y="0"/>
                    </a:cubicBezTo>
                    <a:cubicBezTo>
                      <a:pt x="84" y="0"/>
                      <a:pt x="35" y="43"/>
                      <a:pt x="28" y="94"/>
                    </a:cubicBezTo>
                    <a:cubicBezTo>
                      <a:pt x="7" y="242"/>
                      <a:pt x="7" y="242"/>
                      <a:pt x="7" y="242"/>
                    </a:cubicBezTo>
                    <a:cubicBezTo>
                      <a:pt x="0" y="294"/>
                      <a:pt x="37" y="336"/>
                      <a:pt x="88" y="336"/>
                    </a:cubicBezTo>
                    <a:cubicBezTo>
                      <a:pt x="371" y="336"/>
                      <a:pt x="371" y="336"/>
                      <a:pt x="371" y="336"/>
                    </a:cubicBezTo>
                    <a:cubicBezTo>
                      <a:pt x="406" y="336"/>
                      <a:pt x="439" y="317"/>
                      <a:pt x="459" y="288"/>
                    </a:cubicBezTo>
                    <a:cubicBezTo>
                      <a:pt x="460" y="287"/>
                      <a:pt x="460" y="285"/>
                      <a:pt x="461" y="284"/>
                    </a:cubicBezTo>
                    <a:cubicBezTo>
                      <a:pt x="461" y="284"/>
                      <a:pt x="461" y="284"/>
                      <a:pt x="461" y="284"/>
                    </a:cubicBezTo>
                    <a:cubicBezTo>
                      <a:pt x="462" y="283"/>
                      <a:pt x="462" y="282"/>
                      <a:pt x="463" y="281"/>
                    </a:cubicBezTo>
                    <a:cubicBezTo>
                      <a:pt x="465" y="279"/>
                      <a:pt x="466" y="275"/>
                      <a:pt x="468" y="271"/>
                    </a:cubicBezTo>
                    <a:cubicBezTo>
                      <a:pt x="472" y="263"/>
                      <a:pt x="476" y="252"/>
                      <a:pt x="476" y="242"/>
                    </a:cubicBezTo>
                    <a:cubicBezTo>
                      <a:pt x="476" y="235"/>
                      <a:pt x="474" y="229"/>
                      <a:pt x="469" y="223"/>
                    </a:cubicBezTo>
                    <a:cubicBezTo>
                      <a:pt x="467" y="220"/>
                      <a:pt x="464" y="217"/>
                      <a:pt x="459" y="214"/>
                    </a:cubicBezTo>
                    <a:cubicBezTo>
                      <a:pt x="460" y="242"/>
                      <a:pt x="460" y="242"/>
                      <a:pt x="460" y="242"/>
                    </a:cubicBezTo>
                    <a:cubicBezTo>
                      <a:pt x="461" y="247"/>
                      <a:pt x="458" y="252"/>
                      <a:pt x="454" y="254"/>
                    </a:cubicBezTo>
                    <a:cubicBezTo>
                      <a:pt x="450" y="256"/>
                      <a:pt x="444" y="255"/>
                      <a:pt x="441" y="252"/>
                    </a:cubicBezTo>
                    <a:cubicBezTo>
                      <a:pt x="344" y="176"/>
                      <a:pt x="344" y="176"/>
                      <a:pt x="344" y="176"/>
                    </a:cubicBezTo>
                    <a:cubicBezTo>
                      <a:pt x="341" y="174"/>
                      <a:pt x="339" y="171"/>
                      <a:pt x="339" y="167"/>
                    </a:cubicBezTo>
                    <a:cubicBezTo>
                      <a:pt x="339" y="164"/>
                      <a:pt x="340" y="160"/>
                      <a:pt x="343" y="158"/>
                    </a:cubicBezTo>
                    <a:cubicBezTo>
                      <a:pt x="432" y="76"/>
                      <a:pt x="432" y="76"/>
                      <a:pt x="432" y="76"/>
                    </a:cubicBezTo>
                    <a:cubicBezTo>
                      <a:pt x="435" y="73"/>
                      <a:pt x="441" y="72"/>
                      <a:pt x="445" y="74"/>
                    </a:cubicBezTo>
                    <a:cubicBezTo>
                      <a:pt x="449" y="76"/>
                      <a:pt x="452" y="80"/>
                      <a:pt x="452" y="85"/>
                    </a:cubicBezTo>
                    <a:cubicBezTo>
                      <a:pt x="454" y="118"/>
                      <a:pt x="454" y="118"/>
                      <a:pt x="454" y="118"/>
                    </a:cubicBezTo>
                    <a:cubicBezTo>
                      <a:pt x="465" y="120"/>
                      <a:pt x="478" y="124"/>
                      <a:pt x="492" y="132"/>
                    </a:cubicBezTo>
                    <a:cubicBezTo>
                      <a:pt x="492" y="132"/>
                      <a:pt x="493" y="132"/>
                      <a:pt x="493" y="133"/>
                    </a:cubicBezTo>
                    <a:cubicBezTo>
                      <a:pt x="499" y="94"/>
                      <a:pt x="499" y="94"/>
                      <a:pt x="499" y="94"/>
                    </a:cubicBezTo>
                    <a:cubicBezTo>
                      <a:pt x="506" y="43"/>
                      <a:pt x="470" y="0"/>
                      <a:pt x="4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grpSp>
        <p:nvGrpSpPr>
          <p:cNvPr id="36" name="组合 35"/>
          <p:cNvGrpSpPr/>
          <p:nvPr/>
        </p:nvGrpSpPr>
        <p:grpSpPr>
          <a:xfrm>
            <a:off x="440809" y="4974237"/>
            <a:ext cx="3263926" cy="1314718"/>
            <a:chOff x="440809" y="4917675"/>
            <a:chExt cx="3263926" cy="1314718"/>
          </a:xfrm>
        </p:grpSpPr>
        <p:sp>
          <p:nvSpPr>
            <p:cNvPr id="28" name="矩形 27"/>
            <p:cNvSpPr/>
            <p:nvPr/>
          </p:nvSpPr>
          <p:spPr>
            <a:xfrm>
              <a:off x="1210998" y="4917675"/>
              <a:ext cx="1723549" cy="400110"/>
            </a:xfrm>
            <a:prstGeom prst="rect">
              <a:avLst/>
            </a:prstGeom>
          </p:spPr>
          <p:txBody>
            <a:bodyPr wrap="none">
              <a:spAutoFit/>
            </a:bodyPr>
            <a:lstStyle/>
            <a:p>
              <a:pPr algn="ctr"/>
              <a:r>
                <a:rPr lang="zh-CN" altLang="en-US" sz="2000" dirty="0" smtClean="0">
                  <a:solidFill>
                    <a:srgbClr val="253566"/>
                  </a:solidFill>
                  <a:latin typeface="方正粗谭黑简体" panose="02000000000000000000" pitchFamily="2" charset="-122"/>
                  <a:ea typeface="方正粗谭黑简体" panose="02000000000000000000" pitchFamily="2" charset="-122"/>
                </a:rPr>
                <a:t>此处添加标题</a:t>
              </a:r>
              <a:endParaRPr lang="zh-CN" altLang="en-US" sz="2000" dirty="0">
                <a:solidFill>
                  <a:srgbClr val="253566"/>
                </a:solidFill>
                <a:latin typeface="方正粗谭黑简体" panose="02000000000000000000" pitchFamily="2" charset="-122"/>
                <a:ea typeface="方正粗谭黑简体" panose="02000000000000000000" pitchFamily="2" charset="-122"/>
              </a:endParaRPr>
            </a:p>
          </p:txBody>
        </p:sp>
        <p:sp>
          <p:nvSpPr>
            <p:cNvPr id="31" name="矩形 30"/>
            <p:cNvSpPr/>
            <p:nvPr/>
          </p:nvSpPr>
          <p:spPr>
            <a:xfrm>
              <a:off x="440809" y="5327530"/>
              <a:ext cx="3263926" cy="904863"/>
            </a:xfrm>
            <a:prstGeom prst="rect">
              <a:avLst/>
            </a:prstGeom>
          </p:spPr>
          <p:txBody>
            <a:bodyPr wrap="square">
              <a:spAutoFit/>
            </a:bodyPr>
            <a:lstStyle/>
            <a:p>
              <a:pPr algn="ctr">
                <a:lnSpc>
                  <a:spcPct val="110000"/>
                </a:lnSpc>
                <a:spcBef>
                  <a:spcPct val="0"/>
                </a:spcBef>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5" name="组合 34"/>
          <p:cNvGrpSpPr/>
          <p:nvPr/>
        </p:nvGrpSpPr>
        <p:grpSpPr>
          <a:xfrm>
            <a:off x="4485143" y="4959649"/>
            <a:ext cx="3312843" cy="1329305"/>
            <a:chOff x="4023228" y="4903087"/>
            <a:chExt cx="3312843" cy="1329305"/>
          </a:xfrm>
        </p:grpSpPr>
        <p:sp>
          <p:nvSpPr>
            <p:cNvPr id="29" name="矩形 28"/>
            <p:cNvSpPr/>
            <p:nvPr/>
          </p:nvSpPr>
          <p:spPr>
            <a:xfrm>
              <a:off x="4817875" y="4903087"/>
              <a:ext cx="1723549" cy="400110"/>
            </a:xfrm>
            <a:prstGeom prst="rect">
              <a:avLst/>
            </a:prstGeom>
          </p:spPr>
          <p:txBody>
            <a:bodyPr wrap="none">
              <a:spAutoFit/>
            </a:bodyPr>
            <a:lstStyle/>
            <a:p>
              <a:pPr algn="ctr"/>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p>
          </p:txBody>
        </p:sp>
        <p:sp>
          <p:nvSpPr>
            <p:cNvPr id="32" name="矩形 31"/>
            <p:cNvSpPr/>
            <p:nvPr/>
          </p:nvSpPr>
          <p:spPr>
            <a:xfrm>
              <a:off x="4023228" y="5327529"/>
              <a:ext cx="3312843" cy="904863"/>
            </a:xfrm>
            <a:prstGeom prst="rect">
              <a:avLst/>
            </a:prstGeom>
          </p:spPr>
          <p:txBody>
            <a:bodyPr wrap="square">
              <a:spAutoFit/>
            </a:bodyPr>
            <a:lstStyle/>
            <a:p>
              <a:pPr algn="ctr">
                <a:lnSpc>
                  <a:spcPct val="110000"/>
                </a:lnSpc>
                <a:spcBef>
                  <a:spcPct val="0"/>
                </a:spcBef>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4" name="组合 33"/>
          <p:cNvGrpSpPr/>
          <p:nvPr/>
        </p:nvGrpSpPr>
        <p:grpSpPr>
          <a:xfrm>
            <a:off x="8300980" y="4974237"/>
            <a:ext cx="3312843" cy="1297292"/>
            <a:chOff x="8046456" y="4917675"/>
            <a:chExt cx="3312843" cy="1297292"/>
          </a:xfrm>
        </p:grpSpPr>
        <p:sp>
          <p:nvSpPr>
            <p:cNvPr id="30" name="矩形 29"/>
            <p:cNvSpPr/>
            <p:nvPr/>
          </p:nvSpPr>
          <p:spPr>
            <a:xfrm>
              <a:off x="8810646" y="4917675"/>
              <a:ext cx="1784463" cy="400110"/>
            </a:xfrm>
            <a:prstGeom prst="rect">
              <a:avLst/>
            </a:prstGeom>
          </p:spPr>
          <p:txBody>
            <a:bodyPr wrap="none">
              <a:spAutoFit/>
            </a:bodyPr>
            <a:lstStyle/>
            <a:p>
              <a:pPr algn="ctr"/>
              <a:r>
                <a:rPr lang="zh-CN" altLang="en-US" sz="2000" dirty="0">
                  <a:solidFill>
                    <a:srgbClr val="253566"/>
                  </a:solidFill>
                  <a:latin typeface="方正粗谭黑简体" panose="02000000000000000000" pitchFamily="2" charset="-122"/>
                  <a:ea typeface="方正粗谭黑简体" panose="02000000000000000000" pitchFamily="2" charset="-122"/>
                </a:rPr>
                <a:t>此处添加标题</a:t>
              </a:r>
            </a:p>
          </p:txBody>
        </p:sp>
        <p:sp>
          <p:nvSpPr>
            <p:cNvPr id="33" name="矩形 32"/>
            <p:cNvSpPr/>
            <p:nvPr/>
          </p:nvSpPr>
          <p:spPr>
            <a:xfrm>
              <a:off x="8046456" y="5310104"/>
              <a:ext cx="3312843" cy="904863"/>
            </a:xfrm>
            <a:prstGeom prst="rect">
              <a:avLst/>
            </a:prstGeom>
          </p:spPr>
          <p:txBody>
            <a:bodyPr wrap="square">
              <a:spAutoFit/>
            </a:bodyPr>
            <a:lstStyle/>
            <a:p>
              <a:pPr algn="ctr">
                <a:lnSpc>
                  <a:spcPct val="110000"/>
                </a:lnSpc>
                <a:spcBef>
                  <a:spcPct val="0"/>
                </a:spcBef>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2353894341"/>
      </p:ext>
    </p:extLst>
  </p:cSld>
  <p:clrMapOvr>
    <a:masterClrMapping/>
  </p:clrMapOvr>
  <mc:AlternateContent xmlns:mc="http://schemas.openxmlformats.org/markup-compatibility/2006" xmlns:p14="http://schemas.microsoft.com/office/powerpoint/2010/main">
    <mc:Choice Requires="p14">
      <p:transition spd="slow" p14:dur="1500" advClick="0" advTm="6380">
        <p:random/>
      </p:transition>
    </mc:Choice>
    <mc:Fallback xmlns="">
      <p:transition spd="slow" advClick="0" advTm="638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2200"/>
                            </p:stCondLst>
                            <p:childTnLst>
                              <p:par>
                                <p:cTn id="28" presetID="49" presetClass="entr" presetSubtype="0" decel="10000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 calcmode="lin" valueType="num">
                                      <p:cBhvr>
                                        <p:cTn id="32" dur="500" fill="hold"/>
                                        <p:tgtEl>
                                          <p:spTgt spid="37"/>
                                        </p:tgtEl>
                                        <p:attrNameLst>
                                          <p:attrName>style.rotation</p:attrName>
                                        </p:attrNameLst>
                                      </p:cBhvr>
                                      <p:tavLst>
                                        <p:tav tm="0">
                                          <p:val>
                                            <p:fltVal val="360"/>
                                          </p:val>
                                        </p:tav>
                                        <p:tav tm="100000">
                                          <p:val>
                                            <p:fltVal val="0"/>
                                          </p:val>
                                        </p:tav>
                                      </p:tavLst>
                                    </p:anim>
                                    <p:animEffect transition="in" filter="fade">
                                      <p:cBhvr>
                                        <p:cTn id="33" dur="500"/>
                                        <p:tgtEl>
                                          <p:spTgt spid="37"/>
                                        </p:tgtEl>
                                      </p:cBhvr>
                                    </p:animEffect>
                                  </p:childTnLst>
                                </p:cTn>
                              </p:par>
                              <p:par>
                                <p:cTn id="34" presetID="22" presetClass="entr" presetSubtype="1"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p:stCondLst>
                              <p:cond delay="2950"/>
                            </p:stCondLst>
                            <p:childTnLst>
                              <p:par>
                                <p:cTn id="38" presetID="49" presetClass="entr" presetSubtype="0" decel="10000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 calcmode="lin" valueType="num">
                                      <p:cBhvr>
                                        <p:cTn id="42" dur="500" fill="hold"/>
                                        <p:tgtEl>
                                          <p:spTgt spid="38"/>
                                        </p:tgtEl>
                                        <p:attrNameLst>
                                          <p:attrName>style.rotation</p:attrName>
                                        </p:attrNameLst>
                                      </p:cBhvr>
                                      <p:tavLst>
                                        <p:tav tm="0">
                                          <p:val>
                                            <p:fltVal val="360"/>
                                          </p:val>
                                        </p:tav>
                                        <p:tav tm="100000">
                                          <p:val>
                                            <p:fltVal val="0"/>
                                          </p:val>
                                        </p:tav>
                                      </p:tavLst>
                                    </p:anim>
                                    <p:animEffect transition="in" filter="fade">
                                      <p:cBhvr>
                                        <p:cTn id="43" dur="500"/>
                                        <p:tgtEl>
                                          <p:spTgt spid="38"/>
                                        </p:tgtEl>
                                      </p:cBhvr>
                                    </p:animEffect>
                                  </p:childTnLst>
                                </p:cTn>
                              </p:par>
                              <p:par>
                                <p:cTn id="44" presetID="22" presetClass="entr" presetSubtype="1" fill="hold" nodeType="with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3700"/>
                            </p:stCondLst>
                            <p:childTnLst>
                              <p:par>
                                <p:cTn id="48" presetID="49" presetClass="entr" presetSubtype="0" decel="100000"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 calcmode="lin" valueType="num">
                                      <p:cBhvr>
                                        <p:cTn id="52" dur="500" fill="hold"/>
                                        <p:tgtEl>
                                          <p:spTgt spid="39"/>
                                        </p:tgtEl>
                                        <p:attrNameLst>
                                          <p:attrName>style.rotation</p:attrName>
                                        </p:attrNameLst>
                                      </p:cBhvr>
                                      <p:tavLst>
                                        <p:tav tm="0">
                                          <p:val>
                                            <p:fltVal val="360"/>
                                          </p:val>
                                        </p:tav>
                                        <p:tav tm="100000">
                                          <p:val>
                                            <p:fltVal val="0"/>
                                          </p:val>
                                        </p:tav>
                                      </p:tavLst>
                                    </p:anim>
                                    <p:animEffect transition="in" filter="fade">
                                      <p:cBhvr>
                                        <p:cTn id="53" dur="500"/>
                                        <p:tgtEl>
                                          <p:spTgt spid="39"/>
                                        </p:tgtEl>
                                      </p:cBhvr>
                                    </p:animEffect>
                                  </p:childTnLst>
                                </p:cTn>
                              </p:par>
                              <p:par>
                                <p:cTn id="54" presetID="22" presetClass="entr" presetSubtype="1" fill="hold" nodeType="withEffect">
                                  <p:stCondLst>
                                    <p:cond delay="250"/>
                                  </p:stCondLst>
                                  <p:childTnLst>
                                    <p:set>
                                      <p:cBhvr>
                                        <p:cTn id="55" dur="1" fill="hold">
                                          <p:stCondLst>
                                            <p:cond delay="0"/>
                                          </p:stCondLst>
                                        </p:cTn>
                                        <p:tgtEl>
                                          <p:spTgt spid="34"/>
                                        </p:tgtEl>
                                        <p:attrNameLst>
                                          <p:attrName>style.visibility</p:attrName>
                                        </p:attrNameLst>
                                      </p:cBhvr>
                                      <p:to>
                                        <p:strVal val="visible"/>
                                      </p:to>
                                    </p:set>
                                    <p:animEffect transition="in" filter="wipe(up)">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60963" y="403849"/>
            <a:ext cx="539562" cy="45658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nvGrpSpPr>
          <p:cNvPr id="3" name="组合 2"/>
          <p:cNvGrpSpPr/>
          <p:nvPr/>
        </p:nvGrpSpPr>
        <p:grpSpPr>
          <a:xfrm>
            <a:off x="611397" y="415083"/>
            <a:ext cx="513011" cy="434120"/>
            <a:chOff x="5301326" y="5062038"/>
            <a:chExt cx="2232153" cy="1892400"/>
          </a:xfrm>
          <a:effectLst>
            <a:outerShdw blurRad="114300" dist="63500" dir="2700000" algn="tl" rotWithShape="0">
              <a:prstClr val="black">
                <a:alpha val="40000"/>
              </a:prstClr>
            </a:outerShdw>
          </a:effectLst>
        </p:grpSpPr>
        <p:sp>
          <p:nvSpPr>
            <p:cNvPr id="4" name="Freeform 6"/>
            <p:cNvSpPr>
              <a:spLocks/>
            </p:cNvSpPr>
            <p:nvPr/>
          </p:nvSpPr>
          <p:spPr bwMode="auto">
            <a:xfrm>
              <a:off x="5301326" y="5062038"/>
              <a:ext cx="2232153" cy="189240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cs typeface="+mn-ea"/>
                <a:sym typeface="+mn-lt"/>
              </a:endParaRPr>
            </a:p>
          </p:txBody>
        </p:sp>
        <p:sp>
          <p:nvSpPr>
            <p:cNvPr id="5" name="Freeform 7"/>
            <p:cNvSpPr>
              <a:spLocks/>
            </p:cNvSpPr>
            <p:nvPr/>
          </p:nvSpPr>
          <p:spPr bwMode="auto">
            <a:xfrm>
              <a:off x="5594404" y="5313848"/>
              <a:ext cx="1645997" cy="1388786"/>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25356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sp>
        <p:nvSpPr>
          <p:cNvPr id="6" name="TextBox 24"/>
          <p:cNvSpPr txBox="1"/>
          <p:nvPr/>
        </p:nvSpPr>
        <p:spPr>
          <a:xfrm>
            <a:off x="1279095" y="339755"/>
            <a:ext cx="5057795" cy="584775"/>
          </a:xfrm>
          <a:prstGeom prst="rect">
            <a:avLst/>
          </a:prstGeom>
          <a:noFill/>
        </p:spPr>
        <p:txBody>
          <a:bodyPr wrap="none" rtlCol="0">
            <a:spAutoFit/>
          </a:bodyPr>
          <a:lstStyle/>
          <a:p>
            <a:r>
              <a:rPr lang="zh-CN" altLang="en-US" sz="3200" spc="600" dirty="0" smtClean="0">
                <a:solidFill>
                  <a:srgbClr val="253566"/>
                </a:solidFill>
                <a:latin typeface="方正粗谭黑简体" panose="02000000000000000000" pitchFamily="2" charset="-122"/>
                <a:ea typeface="方正粗谭黑简体" panose="02000000000000000000" pitchFamily="2" charset="-122"/>
              </a:rPr>
              <a:t>一、添加</a:t>
            </a:r>
            <a:r>
              <a:rPr lang="zh-CN" altLang="en-US" sz="3200" spc="600" dirty="0">
                <a:solidFill>
                  <a:srgbClr val="253566"/>
                </a:solidFill>
                <a:latin typeface="方正粗谭黑简体" panose="02000000000000000000" pitchFamily="2" charset="-122"/>
                <a:ea typeface="方正粗谭黑简体" panose="02000000000000000000" pitchFamily="2" charset="-122"/>
              </a:rPr>
              <a:t>相关标题文字</a:t>
            </a:r>
          </a:p>
        </p:txBody>
      </p:sp>
      <p:sp>
        <p:nvSpPr>
          <p:cNvPr id="7" name="Freeform 5"/>
          <p:cNvSpPr>
            <a:spLocks/>
          </p:cNvSpPr>
          <p:nvPr/>
        </p:nvSpPr>
        <p:spPr bwMode="auto">
          <a:xfrm rot="5400000">
            <a:off x="1655881" y="21592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53566"/>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sp>
        <p:nvSpPr>
          <p:cNvPr id="8" name="Freeform 5"/>
          <p:cNvSpPr>
            <a:spLocks/>
          </p:cNvSpPr>
          <p:nvPr/>
        </p:nvSpPr>
        <p:spPr bwMode="auto">
          <a:xfrm rot="5400000">
            <a:off x="4964231" y="21592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53566"/>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sp>
        <p:nvSpPr>
          <p:cNvPr id="9" name="Freeform 5"/>
          <p:cNvSpPr>
            <a:spLocks/>
          </p:cNvSpPr>
          <p:nvPr/>
        </p:nvSpPr>
        <p:spPr bwMode="auto">
          <a:xfrm rot="5400000">
            <a:off x="8272581" y="21592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53566"/>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grpSp>
        <p:nvGrpSpPr>
          <p:cNvPr id="10" name="组合 9"/>
          <p:cNvGrpSpPr/>
          <p:nvPr/>
        </p:nvGrpSpPr>
        <p:grpSpPr>
          <a:xfrm>
            <a:off x="3728840" y="2934600"/>
            <a:ext cx="1415916" cy="455399"/>
            <a:chOff x="3728840" y="2934600"/>
            <a:chExt cx="1415916" cy="455399"/>
          </a:xfrm>
        </p:grpSpPr>
        <p:cxnSp>
          <p:nvCxnSpPr>
            <p:cNvPr id="11" name="直接连接符 10"/>
            <p:cNvCxnSpPr/>
            <p:nvPr/>
          </p:nvCxnSpPr>
          <p:spPr>
            <a:xfrm flipV="1">
              <a:off x="4663948" y="3162299"/>
              <a:ext cx="370411" cy="1"/>
            </a:xfrm>
            <a:prstGeom prst="line">
              <a:avLst/>
            </a:prstGeom>
            <a:ln>
              <a:solidFill>
                <a:srgbClr val="253566"/>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842225" y="3162299"/>
              <a:ext cx="370411" cy="1"/>
            </a:xfrm>
            <a:prstGeom prst="line">
              <a:avLst/>
            </a:prstGeom>
            <a:ln>
              <a:solidFill>
                <a:srgbClr val="253566"/>
              </a:solidFill>
              <a:prstDash val="sys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214126" y="2934600"/>
              <a:ext cx="455399" cy="455399"/>
              <a:chOff x="4108450" y="2661285"/>
              <a:chExt cx="666750" cy="666750"/>
            </a:xfrm>
          </p:grpSpPr>
          <p:sp>
            <p:nvSpPr>
              <p:cNvPr id="16" name="椭圆 15"/>
              <p:cNvSpPr/>
              <p:nvPr/>
            </p:nvSpPr>
            <p:spPr>
              <a:xfrm>
                <a:off x="4108450" y="2661285"/>
                <a:ext cx="666750" cy="666750"/>
              </a:xfrm>
              <a:prstGeom prst="ellipse">
                <a:avLst/>
              </a:prstGeom>
              <a:noFill/>
              <a:ln w="9525">
                <a:solidFill>
                  <a:srgbClr val="2535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3728840" y="3105175"/>
              <a:ext cx="114250" cy="114250"/>
            </a:xfrm>
            <a:prstGeom prst="ellipse">
              <a:avLst/>
            </a:prstGeom>
            <a:solidFill>
              <a:schemeClr val="bg1"/>
            </a:solidFill>
            <a:ln w="1587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0506" y="3105175"/>
              <a:ext cx="114250" cy="114250"/>
            </a:xfrm>
            <a:prstGeom prst="ellipse">
              <a:avLst/>
            </a:prstGeom>
            <a:solidFill>
              <a:schemeClr val="bg1"/>
            </a:solidFill>
            <a:ln w="1587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043109" y="2934600"/>
            <a:ext cx="1414131" cy="455399"/>
            <a:chOff x="7043109" y="2934600"/>
            <a:chExt cx="1414131" cy="455399"/>
          </a:xfrm>
        </p:grpSpPr>
        <p:cxnSp>
          <p:nvCxnSpPr>
            <p:cNvPr id="19" name="直接连接符 18"/>
            <p:cNvCxnSpPr/>
            <p:nvPr/>
          </p:nvCxnSpPr>
          <p:spPr>
            <a:xfrm flipV="1">
              <a:off x="7975493" y="3162299"/>
              <a:ext cx="370411" cy="1"/>
            </a:xfrm>
            <a:prstGeom prst="line">
              <a:avLst/>
            </a:prstGeom>
            <a:ln>
              <a:solidFill>
                <a:srgbClr val="2535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53770" y="3162299"/>
              <a:ext cx="370411" cy="1"/>
            </a:xfrm>
            <a:prstGeom prst="line">
              <a:avLst/>
            </a:prstGeom>
            <a:ln>
              <a:solidFill>
                <a:srgbClr val="253566"/>
              </a:solidFill>
              <a:prstDash val="sys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522475" y="2934600"/>
              <a:ext cx="455399" cy="455399"/>
              <a:chOff x="4108450" y="2661285"/>
              <a:chExt cx="666750" cy="666750"/>
            </a:xfrm>
          </p:grpSpPr>
          <p:sp>
            <p:nvSpPr>
              <p:cNvPr id="24" name="椭圆 23"/>
              <p:cNvSpPr/>
              <p:nvPr/>
            </p:nvSpPr>
            <p:spPr>
              <a:xfrm>
                <a:off x="4108450" y="2661285"/>
                <a:ext cx="666750" cy="666750"/>
              </a:xfrm>
              <a:prstGeom prst="ellipse">
                <a:avLst/>
              </a:prstGeom>
              <a:noFill/>
              <a:ln w="9525">
                <a:solidFill>
                  <a:srgbClr val="2535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7043109" y="3105175"/>
              <a:ext cx="114250" cy="114250"/>
            </a:xfrm>
            <a:prstGeom prst="ellipse">
              <a:avLst/>
            </a:prstGeom>
            <a:solidFill>
              <a:schemeClr val="bg1"/>
            </a:solidFill>
            <a:ln w="1587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342990" y="3105175"/>
              <a:ext cx="114250" cy="114250"/>
            </a:xfrm>
            <a:prstGeom prst="ellipse">
              <a:avLst/>
            </a:prstGeom>
            <a:solidFill>
              <a:schemeClr val="bg1"/>
            </a:solidFill>
            <a:ln w="15875">
              <a:solidFill>
                <a:srgbClr val="2535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2054196" y="27775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25</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sp>
        <p:nvSpPr>
          <p:cNvPr id="27" name="文本框 26"/>
          <p:cNvSpPr txBox="1"/>
          <p:nvPr/>
        </p:nvSpPr>
        <p:spPr>
          <a:xfrm>
            <a:off x="5342685" y="27775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35</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sp>
        <p:nvSpPr>
          <p:cNvPr id="28" name="文本框 27"/>
          <p:cNvSpPr txBox="1"/>
          <p:nvPr/>
        </p:nvSpPr>
        <p:spPr>
          <a:xfrm>
            <a:off x="8647078" y="27775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40</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grpSp>
        <p:nvGrpSpPr>
          <p:cNvPr id="29" name="组合 28"/>
          <p:cNvGrpSpPr/>
          <p:nvPr/>
        </p:nvGrpSpPr>
        <p:grpSpPr>
          <a:xfrm>
            <a:off x="1499008" y="4621663"/>
            <a:ext cx="2577284" cy="1079095"/>
            <a:chOff x="818915" y="4132192"/>
            <a:chExt cx="2577284" cy="1079095"/>
          </a:xfrm>
        </p:grpSpPr>
        <p:sp>
          <p:nvSpPr>
            <p:cNvPr id="30" name="文本框 29"/>
            <p:cNvSpPr txBox="1"/>
            <p:nvPr/>
          </p:nvSpPr>
          <p:spPr bwMode="auto">
            <a:xfrm>
              <a:off x="818915" y="4509556"/>
              <a:ext cx="2577284" cy="701731"/>
            </a:xfrm>
            <a:prstGeom prst="rect">
              <a:avLst/>
            </a:prstGeom>
            <a:noFill/>
          </p:spPr>
          <p:txBody>
            <a:bodyPr wrap="square">
              <a:spAutoFit/>
            </a:bodyPr>
            <a:lstStyle/>
            <a:p>
              <a:pPr algn="ctr">
                <a:lnSpc>
                  <a:spcPct val="110000"/>
                </a:lnSpc>
                <a:defRPr/>
              </a:pPr>
              <a:r>
                <a:rPr lang="zh-CN" altLang="en-US" sz="12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1" name="文本框 30"/>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32" name="组合 31"/>
          <p:cNvGrpSpPr/>
          <p:nvPr/>
        </p:nvGrpSpPr>
        <p:grpSpPr>
          <a:xfrm>
            <a:off x="4807358" y="4621663"/>
            <a:ext cx="2577284" cy="1079095"/>
            <a:chOff x="818915" y="4132192"/>
            <a:chExt cx="2577284" cy="1079095"/>
          </a:xfrm>
        </p:grpSpPr>
        <p:sp>
          <p:nvSpPr>
            <p:cNvPr id="33" name="文本框 32"/>
            <p:cNvSpPr txBox="1"/>
            <p:nvPr/>
          </p:nvSpPr>
          <p:spPr bwMode="auto">
            <a:xfrm>
              <a:off x="818915" y="4509556"/>
              <a:ext cx="2577284" cy="701731"/>
            </a:xfrm>
            <a:prstGeom prst="rect">
              <a:avLst/>
            </a:prstGeom>
            <a:noFill/>
          </p:spPr>
          <p:txBody>
            <a:bodyPr wrap="square">
              <a:spAutoFit/>
            </a:bodyPr>
            <a:lstStyle/>
            <a:p>
              <a:pPr algn="ctr">
                <a:lnSpc>
                  <a:spcPct val="110000"/>
                </a:lnSpc>
                <a:defRPr/>
              </a:pPr>
              <a:r>
                <a:rPr lang="zh-CN" altLang="en-US" sz="12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4" name="文本框 33"/>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grpSp>
        <p:nvGrpSpPr>
          <p:cNvPr id="35" name="组合 34"/>
          <p:cNvGrpSpPr/>
          <p:nvPr/>
        </p:nvGrpSpPr>
        <p:grpSpPr>
          <a:xfrm>
            <a:off x="8115708" y="4621663"/>
            <a:ext cx="2577284" cy="1079095"/>
            <a:chOff x="818915" y="4132192"/>
            <a:chExt cx="2577284" cy="1079095"/>
          </a:xfrm>
        </p:grpSpPr>
        <p:sp>
          <p:nvSpPr>
            <p:cNvPr id="36" name="文本框 35"/>
            <p:cNvSpPr txBox="1"/>
            <p:nvPr/>
          </p:nvSpPr>
          <p:spPr bwMode="auto">
            <a:xfrm>
              <a:off x="818915" y="4509556"/>
              <a:ext cx="2577284" cy="701731"/>
            </a:xfrm>
            <a:prstGeom prst="rect">
              <a:avLst/>
            </a:prstGeom>
            <a:noFill/>
          </p:spPr>
          <p:txBody>
            <a:bodyPr wrap="square">
              <a:spAutoFit/>
            </a:bodyPr>
            <a:lstStyle/>
            <a:p>
              <a:pPr algn="ctr">
                <a:lnSpc>
                  <a:spcPct val="110000"/>
                </a:lnSpc>
                <a:defRPr/>
              </a:pPr>
              <a:r>
                <a:rPr lang="zh-CN" altLang="en-US" sz="1200" spc="1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7" name="文本框 36"/>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253566"/>
                  </a:solidFill>
                  <a:latin typeface="方正粗谭黑简体" panose="02000000000000000000" pitchFamily="2" charset="-122"/>
                  <a:ea typeface="方正粗谭黑简体" panose="02000000000000000000" pitchFamily="2" charset="-122"/>
                </a:rPr>
                <a:t>在此添加标题</a:t>
              </a:r>
            </a:p>
          </p:txBody>
        </p:sp>
      </p:grpSp>
    </p:spTree>
    <p:extLst>
      <p:ext uri="{BB962C8B-B14F-4D97-AF65-F5344CB8AC3E}">
        <p14:creationId xmlns:p14="http://schemas.microsoft.com/office/powerpoint/2010/main" val="293244327"/>
      </p:ext>
    </p:extLst>
  </p:cSld>
  <p:clrMapOvr>
    <a:masterClrMapping/>
  </p:clrMapOvr>
  <mc:AlternateContent xmlns:mc="http://schemas.openxmlformats.org/markup-compatibility/2006" xmlns:p14="http://schemas.microsoft.com/office/powerpoint/2010/main">
    <mc:Choice Requires="p14">
      <p:transition spd="slow" p14:dur="1500" advClick="0" advTm="9890">
        <p:random/>
      </p:transition>
    </mc:Choice>
    <mc:Fallback xmlns="">
      <p:transition spd="slow" advClick="0" advTm="989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par>
                          <p:cTn id="21" fill="hold">
                            <p:stCondLst>
                              <p:cond delay="1700"/>
                            </p:stCondLst>
                            <p:childTnLst>
                              <p:par>
                                <p:cTn id="22" presetID="45"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anim calcmode="lin" valueType="num">
                                      <p:cBhvr>
                                        <p:cTn id="25" dur="500" fill="hold"/>
                                        <p:tgtEl>
                                          <p:spTgt spid="7"/>
                                        </p:tgtEl>
                                        <p:attrNameLst>
                                          <p:attrName>ppt_w</p:attrName>
                                        </p:attrNameLst>
                                      </p:cBhvr>
                                      <p:tavLst>
                                        <p:tav tm="0" fmla="#ppt_w*sin(2.5*pi*$)">
                                          <p:val>
                                            <p:fltVal val="0"/>
                                          </p:val>
                                        </p:tav>
                                        <p:tav tm="100000">
                                          <p:val>
                                            <p:fltVal val="1"/>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53" presetClass="entr" presetSubtype="16" fill="hold" grpId="0" nodeType="withEffect">
                                  <p:stCondLst>
                                    <p:cond delay="0"/>
                                  </p:stCondLst>
                                  <p:iterate type="lt">
                                    <p:tmPct val="20000"/>
                                  </p:iterate>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2400"/>
                            </p:stCondLst>
                            <p:childTnLst>
                              <p:par>
                                <p:cTn id="33" presetID="16" presetClass="entr" presetSubtype="37"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outVertical)">
                                      <p:cBhvr>
                                        <p:cTn id="35" dur="500"/>
                                        <p:tgtEl>
                                          <p:spTgt spid="29"/>
                                        </p:tgtEl>
                                      </p:cBhvr>
                                    </p:animEffect>
                                  </p:childTnLst>
                                </p:cTn>
                              </p:par>
                            </p:childTnLst>
                          </p:cTn>
                        </p:par>
                        <p:par>
                          <p:cTn id="36" fill="hold">
                            <p:stCondLst>
                              <p:cond delay="29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400"/>
                            </p:stCondLst>
                            <p:childTnLst>
                              <p:par>
                                <p:cTn id="41" presetID="45"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ppt_w</p:attrName>
                                        </p:attrNameLst>
                                      </p:cBhvr>
                                      <p:tavLst>
                                        <p:tav tm="0" fmla="#ppt_w*sin(2.5*pi*$)">
                                          <p:val>
                                            <p:fltVal val="0"/>
                                          </p:val>
                                        </p:tav>
                                        <p:tav tm="100000">
                                          <p:val>
                                            <p:fltVal val="1"/>
                                          </p:val>
                                        </p:tav>
                                      </p:tavLst>
                                    </p:anim>
                                    <p:anim calcmode="lin" valueType="num">
                                      <p:cBhvr>
                                        <p:cTn id="45" dur="500" fill="hold"/>
                                        <p:tgtEl>
                                          <p:spTgt spid="8"/>
                                        </p:tgtEl>
                                        <p:attrNameLst>
                                          <p:attrName>ppt_h</p:attrName>
                                        </p:attrNameLst>
                                      </p:cBhvr>
                                      <p:tavLst>
                                        <p:tav tm="0">
                                          <p:val>
                                            <p:strVal val="#ppt_h"/>
                                          </p:val>
                                        </p:tav>
                                        <p:tav tm="100000">
                                          <p:val>
                                            <p:strVal val="#ppt_h"/>
                                          </p:val>
                                        </p:tav>
                                      </p:tavLst>
                                    </p:anim>
                                  </p:childTnLst>
                                </p:cTn>
                              </p:par>
                              <p:par>
                                <p:cTn id="46" presetID="53" presetClass="entr" presetSubtype="16" fill="hold" grpId="0" nodeType="withEffect">
                                  <p:stCondLst>
                                    <p:cond delay="0"/>
                                  </p:stCondLst>
                                  <p:iterate type="lt">
                                    <p:tmPct val="20000"/>
                                  </p:iterate>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childTnLst>
                          </p:cTn>
                        </p:par>
                        <p:par>
                          <p:cTn id="51" fill="hold">
                            <p:stCondLst>
                              <p:cond delay="4100"/>
                            </p:stCondLst>
                            <p:childTnLst>
                              <p:par>
                                <p:cTn id="52" presetID="16" presetClass="entr" presetSubtype="37"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barn(outVertical)">
                                      <p:cBhvr>
                                        <p:cTn id="54" dur="500"/>
                                        <p:tgtEl>
                                          <p:spTgt spid="32"/>
                                        </p:tgtEl>
                                      </p:cBhvr>
                                    </p:animEffect>
                                  </p:childTnLst>
                                </p:cTn>
                              </p:par>
                            </p:childTnLst>
                          </p:cTn>
                        </p:par>
                        <p:par>
                          <p:cTn id="55" fill="hold">
                            <p:stCondLst>
                              <p:cond delay="4600"/>
                            </p:stCondLst>
                            <p:childTnLst>
                              <p:par>
                                <p:cTn id="56" presetID="22" presetClass="entr" presetSubtype="8"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par>
                          <p:cTn id="59" fill="hold">
                            <p:stCondLst>
                              <p:cond delay="5100"/>
                            </p:stCondLst>
                            <p:childTnLst>
                              <p:par>
                                <p:cTn id="60" presetID="45"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anim calcmode="lin" valueType="num">
                                      <p:cBhvr>
                                        <p:cTn id="63" dur="500" fill="hold"/>
                                        <p:tgtEl>
                                          <p:spTgt spid="9"/>
                                        </p:tgtEl>
                                        <p:attrNameLst>
                                          <p:attrName>ppt_w</p:attrName>
                                        </p:attrNameLst>
                                      </p:cBhvr>
                                      <p:tavLst>
                                        <p:tav tm="0" fmla="#ppt_w*sin(2.5*pi*$)">
                                          <p:val>
                                            <p:fltVal val="0"/>
                                          </p:val>
                                        </p:tav>
                                        <p:tav tm="100000">
                                          <p:val>
                                            <p:fltVal val="1"/>
                                          </p:val>
                                        </p:tav>
                                      </p:tavLst>
                                    </p:anim>
                                    <p:anim calcmode="lin" valueType="num">
                                      <p:cBhvr>
                                        <p:cTn id="64" dur="500" fill="hold"/>
                                        <p:tgtEl>
                                          <p:spTgt spid="9"/>
                                        </p:tgtEl>
                                        <p:attrNameLst>
                                          <p:attrName>ppt_h</p:attrName>
                                        </p:attrNameLst>
                                      </p:cBhvr>
                                      <p:tavLst>
                                        <p:tav tm="0">
                                          <p:val>
                                            <p:strVal val="#ppt_h"/>
                                          </p:val>
                                        </p:tav>
                                        <p:tav tm="100000">
                                          <p:val>
                                            <p:strVal val="#ppt_h"/>
                                          </p:val>
                                        </p:tav>
                                      </p:tavLst>
                                    </p:anim>
                                  </p:childTnLst>
                                </p:cTn>
                              </p:par>
                              <p:par>
                                <p:cTn id="65" presetID="53" presetClass="entr" presetSubtype="16" fill="hold" grpId="0" nodeType="withEffect">
                                  <p:stCondLst>
                                    <p:cond delay="300"/>
                                  </p:stCondLst>
                                  <p:iterate type="lt">
                                    <p:tmPct val="20000"/>
                                  </p:iterate>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6100"/>
                            </p:stCondLst>
                            <p:childTnLst>
                              <p:par>
                                <p:cTn id="71" presetID="16" presetClass="entr" presetSubtype="37"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outVertical)">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9" grpId="0" animBg="1"/>
      <p:bldP spid="26" grpId="0"/>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2911</Words>
  <Application>Microsoft Office PowerPoint</Application>
  <PresentationFormat>宽屏</PresentationFormat>
  <Paragraphs>291</Paragraphs>
  <Slides>30</Slides>
  <Notes>30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微软雅黑</vt:lpstr>
      <vt:lpstr>华文细黑</vt:lpstr>
      <vt:lpstr>Arial</vt:lpstr>
      <vt:lpstr>Helvetica</vt:lpstr>
      <vt:lpstr>腾祥澜黑简</vt:lpstr>
      <vt:lpstr>Avant GardeBook</vt:lpstr>
      <vt:lpstr>Century Gothic</vt:lpstr>
      <vt:lpstr>宋体</vt:lpstr>
      <vt:lpstr>方正姚体</vt:lpstr>
      <vt:lpstr>方正粗谭黑简体</vt:lpstr>
      <vt:lpstr>Impact</vt:lpstr>
      <vt:lpstr>微软雅黑 Light</vt:lpstr>
      <vt:lpstr>Calibri Light</vt:lpstr>
      <vt:lpstr>Agency FB</vt:lpstr>
      <vt:lpstr>方正准圆简体</vt:lpstr>
      <vt:lpstr>Impact MT Std</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Administrator</cp:lastModifiedBy>
  <cp:revision>17</cp:revision>
  <dcterms:created xsi:type="dcterms:W3CDTF">2017-03-13T06:51:25Z</dcterms:created>
  <dcterms:modified xsi:type="dcterms:W3CDTF">2017-08-27T01:28:01Z</dcterms:modified>
</cp:coreProperties>
</file>